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7" r:id="rId2"/>
    <p:sldId id="259" r:id="rId3"/>
    <p:sldId id="266" r:id="rId4"/>
    <p:sldId id="262" r:id="rId5"/>
    <p:sldId id="261" r:id="rId6"/>
    <p:sldId id="269" r:id="rId7"/>
    <p:sldId id="271" r:id="rId8"/>
    <p:sldId id="270" r:id="rId9"/>
    <p:sldId id="298" r:id="rId10"/>
    <p:sldId id="272" r:id="rId11"/>
    <p:sldId id="263" r:id="rId12"/>
    <p:sldId id="299" r:id="rId13"/>
    <p:sldId id="300" r:id="rId14"/>
    <p:sldId id="301" r:id="rId15"/>
    <p:sldId id="278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293" r:id="rId29"/>
    <p:sldId id="314" r:id="rId3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1591"/>
    <a:srgbClr val="8A0D89"/>
    <a:srgbClr val="CC99FF"/>
    <a:srgbClr val="3041BD"/>
    <a:srgbClr val="880E8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0"/>
  </p:normalViewPr>
  <p:slideViewPr>
    <p:cSldViewPr snapToGrid="0">
      <p:cViewPr varScale="1">
        <p:scale>
          <a:sx n="109" d="100"/>
          <a:sy n="109" d="100"/>
        </p:scale>
        <p:origin x="68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2F5E2A-656C-45E0-AFA7-A0DCCCC6EC5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939C1C3-00AA-4E78-A303-43B1C6F6D07E}">
      <dgm:prSet phldrT="[Metin]"/>
      <dgm:spPr/>
      <dgm:t>
        <a:bodyPr/>
        <a:lstStyle/>
        <a:p>
          <a:endParaRPr lang="tr-TR" dirty="0"/>
        </a:p>
        <a:p>
          <a:endParaRPr lang="tr-TR" dirty="0"/>
        </a:p>
      </dgm:t>
    </dgm:pt>
    <dgm:pt modelId="{7E52402A-9433-4E70-BFE6-2DB9F7FEE068}" type="parTrans" cxnId="{4BCF6DF4-29A8-4AD7-9504-1A5CD4E3707B}">
      <dgm:prSet/>
      <dgm:spPr/>
      <dgm:t>
        <a:bodyPr/>
        <a:lstStyle/>
        <a:p>
          <a:endParaRPr lang="tr-TR"/>
        </a:p>
      </dgm:t>
    </dgm:pt>
    <dgm:pt modelId="{28F75F47-9E40-401A-BA33-59F96A9BC8CE}" type="sibTrans" cxnId="{4BCF6DF4-29A8-4AD7-9504-1A5CD4E3707B}">
      <dgm:prSet/>
      <dgm:spPr/>
      <dgm:t>
        <a:bodyPr/>
        <a:lstStyle/>
        <a:p>
          <a:endParaRPr lang="tr-TR"/>
        </a:p>
      </dgm:t>
    </dgm:pt>
    <dgm:pt modelId="{43143D25-5ABE-499C-84E5-53FC6AA1AED5}">
      <dgm:prSet phldrT="[Metin]"/>
      <dgm:spPr/>
      <dgm:t>
        <a:bodyPr/>
        <a:lstStyle/>
        <a:p>
          <a:endParaRPr lang="tr-TR" dirty="0"/>
        </a:p>
      </dgm:t>
    </dgm:pt>
    <dgm:pt modelId="{21662824-FD36-42DA-AD90-72F334434934}" type="parTrans" cxnId="{27CDC492-8720-4BE1-BE5B-68954B84CF7B}">
      <dgm:prSet/>
      <dgm:spPr/>
      <dgm:t>
        <a:bodyPr/>
        <a:lstStyle/>
        <a:p>
          <a:endParaRPr lang="tr-TR"/>
        </a:p>
      </dgm:t>
    </dgm:pt>
    <dgm:pt modelId="{A757A1A7-F4C6-489E-8146-5F6F8BC05C0F}" type="sibTrans" cxnId="{27CDC492-8720-4BE1-BE5B-68954B84CF7B}">
      <dgm:prSet/>
      <dgm:spPr/>
      <dgm:t>
        <a:bodyPr/>
        <a:lstStyle/>
        <a:p>
          <a:endParaRPr lang="tr-TR"/>
        </a:p>
      </dgm:t>
    </dgm:pt>
    <dgm:pt modelId="{66AB6A39-E189-4FF0-B7D6-7A263D57C53D}">
      <dgm:prSet phldrT="[Metin]"/>
      <dgm:spPr/>
      <dgm:t>
        <a:bodyPr/>
        <a:lstStyle/>
        <a:p>
          <a:endParaRPr lang="tr-TR" dirty="0"/>
        </a:p>
      </dgm:t>
    </dgm:pt>
    <dgm:pt modelId="{3ACC1C55-A81B-4C0C-9BE1-92E77FD549F7}" type="parTrans" cxnId="{65529F9B-ECC7-49B2-936C-E77D1FFD1703}">
      <dgm:prSet/>
      <dgm:spPr/>
      <dgm:t>
        <a:bodyPr/>
        <a:lstStyle/>
        <a:p>
          <a:endParaRPr lang="tr-TR"/>
        </a:p>
      </dgm:t>
    </dgm:pt>
    <dgm:pt modelId="{C552F0F2-FAE2-4D73-B94E-D8C59E7B17A6}" type="sibTrans" cxnId="{65529F9B-ECC7-49B2-936C-E77D1FFD1703}">
      <dgm:prSet/>
      <dgm:spPr/>
      <dgm:t>
        <a:bodyPr/>
        <a:lstStyle/>
        <a:p>
          <a:endParaRPr lang="tr-TR"/>
        </a:p>
      </dgm:t>
    </dgm:pt>
    <dgm:pt modelId="{E80E02D2-CC9A-4EB8-BE84-3D9404CDD9E3}">
      <dgm:prSet phldrT="[Metin]"/>
      <dgm:spPr/>
      <dgm:t>
        <a:bodyPr/>
        <a:lstStyle/>
        <a:p>
          <a:pPr rtl="0"/>
          <a:endParaRPr lang="tr-TR" dirty="0"/>
        </a:p>
      </dgm:t>
    </dgm:pt>
    <dgm:pt modelId="{CF8774E5-E162-4B6A-B59B-800A32FB6545}" type="parTrans" cxnId="{9EE0A287-9E2A-4CC2-A09A-CE18F5A02FFF}">
      <dgm:prSet/>
      <dgm:spPr/>
      <dgm:t>
        <a:bodyPr/>
        <a:lstStyle/>
        <a:p>
          <a:endParaRPr lang="tr-TR"/>
        </a:p>
      </dgm:t>
    </dgm:pt>
    <dgm:pt modelId="{89D65282-BC44-4851-9382-EC3DFA1422CF}" type="sibTrans" cxnId="{9EE0A287-9E2A-4CC2-A09A-CE18F5A02FFF}">
      <dgm:prSet/>
      <dgm:spPr/>
      <dgm:t>
        <a:bodyPr/>
        <a:lstStyle/>
        <a:p>
          <a:endParaRPr lang="tr-TR"/>
        </a:p>
      </dgm:t>
    </dgm:pt>
    <dgm:pt modelId="{BB041BEF-D42A-47CB-8A58-3BEAD53A54B3}">
      <dgm:prSet phldrT="[Metin]"/>
      <dgm:spPr/>
      <dgm:t>
        <a:bodyPr/>
        <a:lstStyle/>
        <a:p>
          <a:endParaRPr lang="tr-TR" dirty="0"/>
        </a:p>
      </dgm:t>
    </dgm:pt>
    <dgm:pt modelId="{DE00BD10-57B2-4773-9CAD-010C55A74F05}" type="parTrans" cxnId="{338963A0-5956-4652-8E7F-86BE6ECF2685}">
      <dgm:prSet/>
      <dgm:spPr/>
      <dgm:t>
        <a:bodyPr/>
        <a:lstStyle/>
        <a:p>
          <a:endParaRPr lang="tr-TR"/>
        </a:p>
      </dgm:t>
    </dgm:pt>
    <dgm:pt modelId="{A6576B6C-E27D-402B-95E3-BEAC5E04827C}" type="sibTrans" cxnId="{338963A0-5956-4652-8E7F-86BE6ECF2685}">
      <dgm:prSet/>
      <dgm:spPr/>
      <dgm:t>
        <a:bodyPr/>
        <a:lstStyle/>
        <a:p>
          <a:endParaRPr lang="tr-TR"/>
        </a:p>
      </dgm:t>
    </dgm:pt>
    <dgm:pt modelId="{588AF605-872A-421F-9358-D4325ED5F595}">
      <dgm:prSet phldrT="[Metin]"/>
      <dgm:spPr/>
      <dgm:t>
        <a:bodyPr/>
        <a:lstStyle/>
        <a:p>
          <a:endParaRPr lang="tr-TR" dirty="0"/>
        </a:p>
      </dgm:t>
    </dgm:pt>
    <dgm:pt modelId="{A2D3420E-1426-4203-B725-4320F7F0CA5F}" type="parTrans" cxnId="{2C7FB25B-046D-4B36-989C-D271F5E93C7E}">
      <dgm:prSet/>
      <dgm:spPr/>
      <dgm:t>
        <a:bodyPr/>
        <a:lstStyle/>
        <a:p>
          <a:endParaRPr lang="tr-TR"/>
        </a:p>
      </dgm:t>
    </dgm:pt>
    <dgm:pt modelId="{FA049F43-FB2E-4BCD-9B8C-2C5F51F20073}" type="sibTrans" cxnId="{2C7FB25B-046D-4B36-989C-D271F5E93C7E}">
      <dgm:prSet/>
      <dgm:spPr/>
      <dgm:t>
        <a:bodyPr/>
        <a:lstStyle/>
        <a:p>
          <a:endParaRPr lang="tr-TR"/>
        </a:p>
      </dgm:t>
    </dgm:pt>
    <dgm:pt modelId="{AD2B9179-DE06-4DE8-97A8-60D2C4A5F6BF}">
      <dgm:prSet/>
      <dgm:spPr/>
      <dgm:t>
        <a:bodyPr/>
        <a:lstStyle/>
        <a:p>
          <a:endParaRPr lang="tr-TR"/>
        </a:p>
      </dgm:t>
    </dgm:pt>
    <dgm:pt modelId="{1E52D970-401B-4D9E-934A-FFBD838604F3}" type="parTrans" cxnId="{D2D8D1E4-6DC2-46AB-9D80-17773A06CD85}">
      <dgm:prSet/>
      <dgm:spPr/>
      <dgm:t>
        <a:bodyPr/>
        <a:lstStyle/>
        <a:p>
          <a:endParaRPr lang="tr-TR"/>
        </a:p>
      </dgm:t>
    </dgm:pt>
    <dgm:pt modelId="{346702E3-05DD-4836-8B0D-E428CEE89A97}" type="sibTrans" cxnId="{D2D8D1E4-6DC2-46AB-9D80-17773A06CD85}">
      <dgm:prSet/>
      <dgm:spPr/>
      <dgm:t>
        <a:bodyPr/>
        <a:lstStyle/>
        <a:p>
          <a:endParaRPr lang="tr-TR"/>
        </a:p>
      </dgm:t>
    </dgm:pt>
    <dgm:pt modelId="{D405DFA2-9559-4369-BB92-DD06838EB3CD}">
      <dgm:prSet/>
      <dgm:spPr/>
      <dgm:t>
        <a:bodyPr/>
        <a:lstStyle/>
        <a:p>
          <a:endParaRPr lang="tr-TR"/>
        </a:p>
      </dgm:t>
    </dgm:pt>
    <dgm:pt modelId="{0453BCC9-8FCC-4E1E-8E4A-6F9EFBC3754A}" type="parTrans" cxnId="{FD665694-276C-4245-83D8-EDF9BB4C0F42}">
      <dgm:prSet/>
      <dgm:spPr/>
      <dgm:t>
        <a:bodyPr/>
        <a:lstStyle/>
        <a:p>
          <a:endParaRPr lang="tr-TR"/>
        </a:p>
      </dgm:t>
    </dgm:pt>
    <dgm:pt modelId="{B7FBA58B-A3E5-4D64-9D97-78639D5EF120}" type="sibTrans" cxnId="{FD665694-276C-4245-83D8-EDF9BB4C0F42}">
      <dgm:prSet/>
      <dgm:spPr/>
      <dgm:t>
        <a:bodyPr/>
        <a:lstStyle/>
        <a:p>
          <a:endParaRPr lang="tr-TR"/>
        </a:p>
      </dgm:t>
    </dgm:pt>
    <dgm:pt modelId="{2750C5A4-0678-4A62-9F4F-3DCF5DA74CE4}">
      <dgm:prSet/>
      <dgm:spPr/>
      <dgm:t>
        <a:bodyPr/>
        <a:lstStyle/>
        <a:p>
          <a:endParaRPr lang="tr-TR"/>
        </a:p>
      </dgm:t>
    </dgm:pt>
    <dgm:pt modelId="{B10C8DD7-CCB8-4FAE-9211-FA87579B2F35}" type="parTrans" cxnId="{97ADD9BE-DB64-41F5-9740-C71635F80473}">
      <dgm:prSet/>
      <dgm:spPr/>
      <dgm:t>
        <a:bodyPr/>
        <a:lstStyle/>
        <a:p>
          <a:endParaRPr lang="tr-TR"/>
        </a:p>
      </dgm:t>
    </dgm:pt>
    <dgm:pt modelId="{E4956D8D-5FB5-4723-BB3B-090A710F8095}" type="sibTrans" cxnId="{97ADD9BE-DB64-41F5-9740-C71635F80473}">
      <dgm:prSet/>
      <dgm:spPr/>
      <dgm:t>
        <a:bodyPr/>
        <a:lstStyle/>
        <a:p>
          <a:endParaRPr lang="tr-TR"/>
        </a:p>
      </dgm:t>
    </dgm:pt>
    <dgm:pt modelId="{45561704-0AD3-452D-B4F2-8014BEEEEE03}">
      <dgm:prSet/>
      <dgm:spPr/>
      <dgm:t>
        <a:bodyPr/>
        <a:lstStyle/>
        <a:p>
          <a:endParaRPr lang="tr-TR"/>
        </a:p>
      </dgm:t>
    </dgm:pt>
    <dgm:pt modelId="{C2A8E29C-896F-479A-84E0-85B33072C356}" type="parTrans" cxnId="{13F6DF26-2640-4AB2-9DA9-F6576C979D02}">
      <dgm:prSet/>
      <dgm:spPr/>
      <dgm:t>
        <a:bodyPr/>
        <a:lstStyle/>
        <a:p>
          <a:endParaRPr lang="tr-TR"/>
        </a:p>
      </dgm:t>
    </dgm:pt>
    <dgm:pt modelId="{1ECB2374-8BD5-4FB7-977F-54215214C04D}" type="sibTrans" cxnId="{13F6DF26-2640-4AB2-9DA9-F6576C979D02}">
      <dgm:prSet/>
      <dgm:spPr/>
      <dgm:t>
        <a:bodyPr/>
        <a:lstStyle/>
        <a:p>
          <a:endParaRPr lang="tr-TR"/>
        </a:p>
      </dgm:t>
    </dgm:pt>
    <dgm:pt modelId="{DEBFF57B-63E3-455A-9AEF-6E15957E2ACE}">
      <dgm:prSet/>
      <dgm:spPr/>
      <dgm:t>
        <a:bodyPr/>
        <a:lstStyle/>
        <a:p>
          <a:endParaRPr lang="tr-TR"/>
        </a:p>
      </dgm:t>
    </dgm:pt>
    <dgm:pt modelId="{2CB4B842-D1AC-4F64-950F-863D61230606}" type="parTrans" cxnId="{A77A98FE-C23F-4737-B95F-F45091585BC8}">
      <dgm:prSet/>
      <dgm:spPr/>
      <dgm:t>
        <a:bodyPr/>
        <a:lstStyle/>
        <a:p>
          <a:endParaRPr lang="tr-TR"/>
        </a:p>
      </dgm:t>
    </dgm:pt>
    <dgm:pt modelId="{7DA8BE22-FE8C-4D92-B2F9-1972D4272794}" type="sibTrans" cxnId="{A77A98FE-C23F-4737-B95F-F45091585BC8}">
      <dgm:prSet/>
      <dgm:spPr/>
      <dgm:t>
        <a:bodyPr/>
        <a:lstStyle/>
        <a:p>
          <a:endParaRPr lang="tr-TR"/>
        </a:p>
      </dgm:t>
    </dgm:pt>
    <dgm:pt modelId="{56606D11-50FD-4F57-AB2F-301BC1947997}" type="pres">
      <dgm:prSet presAssocID="{382F5E2A-656C-45E0-AFA7-A0DCCCC6EC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9C8FA6C-EFD2-420E-A845-1FB93B77734B}" type="pres">
      <dgm:prSet presAssocID="{B939C1C3-00AA-4E78-A303-43B1C6F6D07E}" presName="hierRoot1" presStyleCnt="0"/>
      <dgm:spPr/>
    </dgm:pt>
    <dgm:pt modelId="{D7987113-A8D2-407C-BB21-213F194AF3F2}" type="pres">
      <dgm:prSet presAssocID="{B939C1C3-00AA-4E78-A303-43B1C6F6D07E}" presName="composite" presStyleCnt="0"/>
      <dgm:spPr/>
    </dgm:pt>
    <dgm:pt modelId="{0571B92C-2030-4E12-8ABD-5CD2E9987F36}" type="pres">
      <dgm:prSet presAssocID="{B939C1C3-00AA-4E78-A303-43B1C6F6D07E}" presName="background" presStyleLbl="node0" presStyleIdx="0" presStyleCnt="1"/>
      <dgm:spPr>
        <a:solidFill>
          <a:srgbClr val="C642A0"/>
        </a:solidFill>
      </dgm:spPr>
    </dgm:pt>
    <dgm:pt modelId="{7A33874C-E4F2-49CF-8242-B43C3D484502}" type="pres">
      <dgm:prSet presAssocID="{B939C1C3-00AA-4E78-A303-43B1C6F6D07E}" presName="text" presStyleLbl="fgAcc0" presStyleIdx="0" presStyleCnt="1">
        <dgm:presLayoutVars>
          <dgm:chPref val="3"/>
        </dgm:presLayoutVars>
      </dgm:prSet>
      <dgm:spPr/>
    </dgm:pt>
    <dgm:pt modelId="{4BDC1758-FCD0-4B66-AD05-A1AEBE137EB3}" type="pres">
      <dgm:prSet presAssocID="{B939C1C3-00AA-4E78-A303-43B1C6F6D07E}" presName="hierChild2" presStyleCnt="0"/>
      <dgm:spPr/>
    </dgm:pt>
    <dgm:pt modelId="{2EFFB307-F47C-47C4-AC4B-7D4029B73EAB}" type="pres">
      <dgm:prSet presAssocID="{21662824-FD36-42DA-AD90-72F334434934}" presName="Name10" presStyleLbl="parChTrans1D2" presStyleIdx="0" presStyleCnt="2"/>
      <dgm:spPr/>
    </dgm:pt>
    <dgm:pt modelId="{307745AD-7923-489E-A4B4-825FCB5A821C}" type="pres">
      <dgm:prSet presAssocID="{43143D25-5ABE-499C-84E5-53FC6AA1AED5}" presName="hierRoot2" presStyleCnt="0"/>
      <dgm:spPr/>
    </dgm:pt>
    <dgm:pt modelId="{7A43F395-040D-4053-BEDB-A0BD56906345}" type="pres">
      <dgm:prSet presAssocID="{43143D25-5ABE-499C-84E5-53FC6AA1AED5}" presName="composite2" presStyleCnt="0"/>
      <dgm:spPr/>
    </dgm:pt>
    <dgm:pt modelId="{E922D1AD-A7ED-4FC6-A27D-C8FD6E94A9D7}" type="pres">
      <dgm:prSet presAssocID="{43143D25-5ABE-499C-84E5-53FC6AA1AED5}" presName="background2" presStyleLbl="node2" presStyleIdx="0" presStyleCnt="2"/>
      <dgm:spPr>
        <a:solidFill>
          <a:srgbClr val="C642A0"/>
        </a:solidFill>
      </dgm:spPr>
    </dgm:pt>
    <dgm:pt modelId="{F6488781-C14F-429D-B682-EE487DDDE422}" type="pres">
      <dgm:prSet presAssocID="{43143D25-5ABE-499C-84E5-53FC6AA1AED5}" presName="text2" presStyleLbl="fgAcc2" presStyleIdx="0" presStyleCnt="2">
        <dgm:presLayoutVars>
          <dgm:chPref val="3"/>
        </dgm:presLayoutVars>
      </dgm:prSet>
      <dgm:spPr/>
    </dgm:pt>
    <dgm:pt modelId="{38962A72-F79D-4393-B1AE-508012EE0A4E}" type="pres">
      <dgm:prSet presAssocID="{43143D25-5ABE-499C-84E5-53FC6AA1AED5}" presName="hierChild3" presStyleCnt="0"/>
      <dgm:spPr/>
    </dgm:pt>
    <dgm:pt modelId="{3F2C1B73-DBAA-482D-8FF2-0746711C527E}" type="pres">
      <dgm:prSet presAssocID="{3ACC1C55-A81B-4C0C-9BE1-92E77FD549F7}" presName="Name17" presStyleLbl="parChTrans1D3" presStyleIdx="0" presStyleCnt="4"/>
      <dgm:spPr/>
    </dgm:pt>
    <dgm:pt modelId="{9373D0D9-6589-412B-AF83-97D9694EDE2E}" type="pres">
      <dgm:prSet presAssocID="{66AB6A39-E189-4FF0-B7D6-7A263D57C53D}" presName="hierRoot3" presStyleCnt="0"/>
      <dgm:spPr/>
    </dgm:pt>
    <dgm:pt modelId="{691EF609-1E8B-4B83-A0F9-771396E182A9}" type="pres">
      <dgm:prSet presAssocID="{66AB6A39-E189-4FF0-B7D6-7A263D57C53D}" presName="composite3" presStyleCnt="0"/>
      <dgm:spPr/>
    </dgm:pt>
    <dgm:pt modelId="{415BAD94-1668-49B7-BDCE-D2D602E29D74}" type="pres">
      <dgm:prSet presAssocID="{66AB6A39-E189-4FF0-B7D6-7A263D57C53D}" presName="background3" presStyleLbl="node3" presStyleIdx="0" presStyleCnt="4"/>
      <dgm:spPr>
        <a:solidFill>
          <a:srgbClr val="C642A0"/>
        </a:solidFill>
      </dgm:spPr>
    </dgm:pt>
    <dgm:pt modelId="{C78D411D-5C6C-42E5-B6F2-2A2B4D96D985}" type="pres">
      <dgm:prSet presAssocID="{66AB6A39-E189-4FF0-B7D6-7A263D57C53D}" presName="text3" presStyleLbl="fgAcc3" presStyleIdx="0" presStyleCnt="4">
        <dgm:presLayoutVars>
          <dgm:chPref val="3"/>
        </dgm:presLayoutVars>
      </dgm:prSet>
      <dgm:spPr/>
    </dgm:pt>
    <dgm:pt modelId="{6E04339F-3FC1-4333-A641-3A8A93A44654}" type="pres">
      <dgm:prSet presAssocID="{66AB6A39-E189-4FF0-B7D6-7A263D57C53D}" presName="hierChild4" presStyleCnt="0"/>
      <dgm:spPr/>
    </dgm:pt>
    <dgm:pt modelId="{D9A40BD1-B00D-497D-A58C-1B6A912CB79D}" type="pres">
      <dgm:prSet presAssocID="{0453BCC9-8FCC-4E1E-8E4A-6F9EFBC3754A}" presName="Name23" presStyleLbl="parChTrans1D4" presStyleIdx="0" presStyleCnt="4"/>
      <dgm:spPr/>
    </dgm:pt>
    <dgm:pt modelId="{406AD46A-A94A-47C2-BF60-F41CA346A91B}" type="pres">
      <dgm:prSet presAssocID="{D405DFA2-9559-4369-BB92-DD06838EB3CD}" presName="hierRoot4" presStyleCnt="0"/>
      <dgm:spPr/>
    </dgm:pt>
    <dgm:pt modelId="{2D89B5BB-703C-40AE-9E81-278F2BE560B8}" type="pres">
      <dgm:prSet presAssocID="{D405DFA2-9559-4369-BB92-DD06838EB3CD}" presName="composite4" presStyleCnt="0"/>
      <dgm:spPr/>
    </dgm:pt>
    <dgm:pt modelId="{B5D8783F-E08C-4DD4-97C5-6ACC40BC2996}" type="pres">
      <dgm:prSet presAssocID="{D405DFA2-9559-4369-BB92-DD06838EB3CD}" presName="background4" presStyleLbl="node4" presStyleIdx="0" presStyleCnt="4"/>
      <dgm:spPr>
        <a:solidFill>
          <a:srgbClr val="C642A0"/>
        </a:solidFill>
      </dgm:spPr>
    </dgm:pt>
    <dgm:pt modelId="{65A665B9-3BF4-4DE9-A0FD-5F074751AD90}" type="pres">
      <dgm:prSet presAssocID="{D405DFA2-9559-4369-BB92-DD06838EB3CD}" presName="text4" presStyleLbl="fgAcc4" presStyleIdx="0" presStyleCnt="4">
        <dgm:presLayoutVars>
          <dgm:chPref val="3"/>
        </dgm:presLayoutVars>
      </dgm:prSet>
      <dgm:spPr/>
    </dgm:pt>
    <dgm:pt modelId="{9DE6EA6F-1F16-477F-8DDE-BF79942EE252}" type="pres">
      <dgm:prSet presAssocID="{D405DFA2-9559-4369-BB92-DD06838EB3CD}" presName="hierChild5" presStyleCnt="0"/>
      <dgm:spPr/>
    </dgm:pt>
    <dgm:pt modelId="{F92EF1E1-7B02-49D0-BE15-DE2076EC801F}" type="pres">
      <dgm:prSet presAssocID="{B10C8DD7-CCB8-4FAE-9211-FA87579B2F35}" presName="Name23" presStyleLbl="parChTrans1D4" presStyleIdx="1" presStyleCnt="4"/>
      <dgm:spPr/>
    </dgm:pt>
    <dgm:pt modelId="{8CDD287B-FA12-4250-A499-D441151235EC}" type="pres">
      <dgm:prSet presAssocID="{2750C5A4-0678-4A62-9F4F-3DCF5DA74CE4}" presName="hierRoot4" presStyleCnt="0"/>
      <dgm:spPr/>
    </dgm:pt>
    <dgm:pt modelId="{962D30B1-4267-4488-A527-09136F6DDF8D}" type="pres">
      <dgm:prSet presAssocID="{2750C5A4-0678-4A62-9F4F-3DCF5DA74CE4}" presName="composite4" presStyleCnt="0"/>
      <dgm:spPr/>
    </dgm:pt>
    <dgm:pt modelId="{80538B75-57EC-48F8-BAC6-CF3DA5017E3A}" type="pres">
      <dgm:prSet presAssocID="{2750C5A4-0678-4A62-9F4F-3DCF5DA74CE4}" presName="background4" presStyleLbl="node4" presStyleIdx="1" presStyleCnt="4"/>
      <dgm:spPr>
        <a:solidFill>
          <a:srgbClr val="C642A0"/>
        </a:solidFill>
      </dgm:spPr>
    </dgm:pt>
    <dgm:pt modelId="{4AA62E8A-8A55-4F80-B9F1-558C611E52D4}" type="pres">
      <dgm:prSet presAssocID="{2750C5A4-0678-4A62-9F4F-3DCF5DA74CE4}" presName="text4" presStyleLbl="fgAcc4" presStyleIdx="1" presStyleCnt="4">
        <dgm:presLayoutVars>
          <dgm:chPref val="3"/>
        </dgm:presLayoutVars>
      </dgm:prSet>
      <dgm:spPr/>
    </dgm:pt>
    <dgm:pt modelId="{4365AA72-83A0-4C2A-9ADC-2E8EF09D3ACA}" type="pres">
      <dgm:prSet presAssocID="{2750C5A4-0678-4A62-9F4F-3DCF5DA74CE4}" presName="hierChild5" presStyleCnt="0"/>
      <dgm:spPr/>
    </dgm:pt>
    <dgm:pt modelId="{CE84326B-1A33-44E9-89F3-4EDD1677F2AC}" type="pres">
      <dgm:prSet presAssocID="{CF8774E5-E162-4B6A-B59B-800A32FB6545}" presName="Name17" presStyleLbl="parChTrans1D3" presStyleIdx="1" presStyleCnt="4"/>
      <dgm:spPr/>
    </dgm:pt>
    <dgm:pt modelId="{89873A2C-9840-4363-BCBB-F47A868BE52A}" type="pres">
      <dgm:prSet presAssocID="{E80E02D2-CC9A-4EB8-BE84-3D9404CDD9E3}" presName="hierRoot3" presStyleCnt="0"/>
      <dgm:spPr/>
    </dgm:pt>
    <dgm:pt modelId="{13E169E4-3A7A-4015-B126-EC436A772BAE}" type="pres">
      <dgm:prSet presAssocID="{E80E02D2-CC9A-4EB8-BE84-3D9404CDD9E3}" presName="composite3" presStyleCnt="0"/>
      <dgm:spPr/>
    </dgm:pt>
    <dgm:pt modelId="{022CB632-F0F2-4E0B-BC04-991B47BBEAE8}" type="pres">
      <dgm:prSet presAssocID="{E80E02D2-CC9A-4EB8-BE84-3D9404CDD9E3}" presName="background3" presStyleLbl="node3" presStyleIdx="1" presStyleCnt="4"/>
      <dgm:spPr>
        <a:solidFill>
          <a:srgbClr val="C642A0"/>
        </a:solidFill>
      </dgm:spPr>
    </dgm:pt>
    <dgm:pt modelId="{B7368DB3-F150-4825-BCF8-5C4E3495B036}" type="pres">
      <dgm:prSet presAssocID="{E80E02D2-CC9A-4EB8-BE84-3D9404CDD9E3}" presName="text3" presStyleLbl="fgAcc3" presStyleIdx="1" presStyleCnt="4">
        <dgm:presLayoutVars>
          <dgm:chPref val="3"/>
        </dgm:presLayoutVars>
      </dgm:prSet>
      <dgm:spPr/>
    </dgm:pt>
    <dgm:pt modelId="{E96D8389-22C0-4F43-B7D8-290B256E547E}" type="pres">
      <dgm:prSet presAssocID="{E80E02D2-CC9A-4EB8-BE84-3D9404CDD9E3}" presName="hierChild4" presStyleCnt="0"/>
      <dgm:spPr/>
    </dgm:pt>
    <dgm:pt modelId="{668A830F-E099-4D86-B31E-3CF9B1C019F1}" type="pres">
      <dgm:prSet presAssocID="{DE00BD10-57B2-4773-9CAD-010C55A74F05}" presName="Name10" presStyleLbl="parChTrans1D2" presStyleIdx="1" presStyleCnt="2"/>
      <dgm:spPr/>
    </dgm:pt>
    <dgm:pt modelId="{C3686DB9-73AA-4232-8F92-40FBDBB2CFD8}" type="pres">
      <dgm:prSet presAssocID="{BB041BEF-D42A-47CB-8A58-3BEAD53A54B3}" presName="hierRoot2" presStyleCnt="0"/>
      <dgm:spPr/>
    </dgm:pt>
    <dgm:pt modelId="{4F296EE8-CB50-4859-85FA-8FA4D2049B01}" type="pres">
      <dgm:prSet presAssocID="{BB041BEF-D42A-47CB-8A58-3BEAD53A54B3}" presName="composite2" presStyleCnt="0"/>
      <dgm:spPr/>
    </dgm:pt>
    <dgm:pt modelId="{34A12DFA-E86C-4832-89EC-380866A9207C}" type="pres">
      <dgm:prSet presAssocID="{BB041BEF-D42A-47CB-8A58-3BEAD53A54B3}" presName="background2" presStyleLbl="node2" presStyleIdx="1" presStyleCnt="2"/>
      <dgm:spPr>
        <a:solidFill>
          <a:srgbClr val="C642A0"/>
        </a:solidFill>
      </dgm:spPr>
    </dgm:pt>
    <dgm:pt modelId="{D004ADBD-B6F6-4FF2-82E0-1313128AB77F}" type="pres">
      <dgm:prSet presAssocID="{BB041BEF-D42A-47CB-8A58-3BEAD53A54B3}" presName="text2" presStyleLbl="fgAcc2" presStyleIdx="1" presStyleCnt="2">
        <dgm:presLayoutVars>
          <dgm:chPref val="3"/>
        </dgm:presLayoutVars>
      </dgm:prSet>
      <dgm:spPr/>
    </dgm:pt>
    <dgm:pt modelId="{821BE7A8-CE3D-4B1D-94AE-BCD01A4C83F4}" type="pres">
      <dgm:prSet presAssocID="{BB041BEF-D42A-47CB-8A58-3BEAD53A54B3}" presName="hierChild3" presStyleCnt="0"/>
      <dgm:spPr/>
    </dgm:pt>
    <dgm:pt modelId="{29A25619-189A-4F65-887F-ECCC61A9026A}" type="pres">
      <dgm:prSet presAssocID="{A2D3420E-1426-4203-B725-4320F7F0CA5F}" presName="Name17" presStyleLbl="parChTrans1D3" presStyleIdx="2" presStyleCnt="4"/>
      <dgm:spPr/>
    </dgm:pt>
    <dgm:pt modelId="{F93A2AEF-F0F9-4EA3-B7DE-8002FDDC4A3D}" type="pres">
      <dgm:prSet presAssocID="{588AF605-872A-421F-9358-D4325ED5F595}" presName="hierRoot3" presStyleCnt="0"/>
      <dgm:spPr/>
    </dgm:pt>
    <dgm:pt modelId="{C38335D0-8F44-4995-BA25-6D5A1F3823C2}" type="pres">
      <dgm:prSet presAssocID="{588AF605-872A-421F-9358-D4325ED5F595}" presName="composite3" presStyleCnt="0"/>
      <dgm:spPr/>
    </dgm:pt>
    <dgm:pt modelId="{8DAC7E87-D2D3-4AE9-A9D7-7ABC221D336B}" type="pres">
      <dgm:prSet presAssocID="{588AF605-872A-421F-9358-D4325ED5F595}" presName="background3" presStyleLbl="node3" presStyleIdx="2" presStyleCnt="4"/>
      <dgm:spPr>
        <a:solidFill>
          <a:srgbClr val="C642A0"/>
        </a:solidFill>
      </dgm:spPr>
    </dgm:pt>
    <dgm:pt modelId="{39866EB4-20E3-49EC-9AB1-39928E43A3AB}" type="pres">
      <dgm:prSet presAssocID="{588AF605-872A-421F-9358-D4325ED5F595}" presName="text3" presStyleLbl="fgAcc3" presStyleIdx="2" presStyleCnt="4">
        <dgm:presLayoutVars>
          <dgm:chPref val="3"/>
        </dgm:presLayoutVars>
      </dgm:prSet>
      <dgm:spPr/>
    </dgm:pt>
    <dgm:pt modelId="{FA679CD3-6242-4BF3-99EB-AE5EFDF057F5}" type="pres">
      <dgm:prSet presAssocID="{588AF605-872A-421F-9358-D4325ED5F595}" presName="hierChild4" presStyleCnt="0"/>
      <dgm:spPr/>
    </dgm:pt>
    <dgm:pt modelId="{62AC6B5F-A0A1-4DB0-96F3-32BE319ACE0E}" type="pres">
      <dgm:prSet presAssocID="{1E52D970-401B-4D9E-934A-FFBD838604F3}" presName="Name17" presStyleLbl="parChTrans1D3" presStyleIdx="3" presStyleCnt="4"/>
      <dgm:spPr/>
    </dgm:pt>
    <dgm:pt modelId="{71153379-F28A-4B29-8795-40464C0AA951}" type="pres">
      <dgm:prSet presAssocID="{AD2B9179-DE06-4DE8-97A8-60D2C4A5F6BF}" presName="hierRoot3" presStyleCnt="0"/>
      <dgm:spPr/>
    </dgm:pt>
    <dgm:pt modelId="{AE30C748-9FDC-47D5-ACE9-554808B7A00B}" type="pres">
      <dgm:prSet presAssocID="{AD2B9179-DE06-4DE8-97A8-60D2C4A5F6BF}" presName="composite3" presStyleCnt="0"/>
      <dgm:spPr/>
    </dgm:pt>
    <dgm:pt modelId="{6C546A0D-01AA-488A-B3FE-9AE644ED0E7A}" type="pres">
      <dgm:prSet presAssocID="{AD2B9179-DE06-4DE8-97A8-60D2C4A5F6BF}" presName="background3" presStyleLbl="node3" presStyleIdx="3" presStyleCnt="4"/>
      <dgm:spPr>
        <a:solidFill>
          <a:srgbClr val="C642A0"/>
        </a:solidFill>
      </dgm:spPr>
    </dgm:pt>
    <dgm:pt modelId="{A27BB549-0138-44F4-BC9F-F6353EF76058}" type="pres">
      <dgm:prSet presAssocID="{AD2B9179-DE06-4DE8-97A8-60D2C4A5F6BF}" presName="text3" presStyleLbl="fgAcc3" presStyleIdx="3" presStyleCnt="4">
        <dgm:presLayoutVars>
          <dgm:chPref val="3"/>
        </dgm:presLayoutVars>
      </dgm:prSet>
      <dgm:spPr/>
    </dgm:pt>
    <dgm:pt modelId="{B4E5C1AD-D6E6-45FB-AAA9-2EA8F92D493E}" type="pres">
      <dgm:prSet presAssocID="{AD2B9179-DE06-4DE8-97A8-60D2C4A5F6BF}" presName="hierChild4" presStyleCnt="0"/>
      <dgm:spPr/>
    </dgm:pt>
    <dgm:pt modelId="{8E7C0B55-7EA0-44BB-9BFA-4BCFF2280F35}" type="pres">
      <dgm:prSet presAssocID="{C2A8E29C-896F-479A-84E0-85B33072C356}" presName="Name23" presStyleLbl="parChTrans1D4" presStyleIdx="2" presStyleCnt="4"/>
      <dgm:spPr/>
    </dgm:pt>
    <dgm:pt modelId="{F243BF3C-24CD-4C16-907B-32613B61A6F9}" type="pres">
      <dgm:prSet presAssocID="{45561704-0AD3-452D-B4F2-8014BEEEEE03}" presName="hierRoot4" presStyleCnt="0"/>
      <dgm:spPr/>
    </dgm:pt>
    <dgm:pt modelId="{0DC43044-0560-4308-B4AF-E5C506A6D9D5}" type="pres">
      <dgm:prSet presAssocID="{45561704-0AD3-452D-B4F2-8014BEEEEE03}" presName="composite4" presStyleCnt="0"/>
      <dgm:spPr/>
    </dgm:pt>
    <dgm:pt modelId="{857F9430-C432-4FBF-9499-8575B7DD7DBE}" type="pres">
      <dgm:prSet presAssocID="{45561704-0AD3-452D-B4F2-8014BEEEEE03}" presName="background4" presStyleLbl="node4" presStyleIdx="2" presStyleCnt="4"/>
      <dgm:spPr>
        <a:solidFill>
          <a:srgbClr val="C642A0"/>
        </a:solidFill>
      </dgm:spPr>
    </dgm:pt>
    <dgm:pt modelId="{57951364-B6FA-4CAD-A268-86BC161FBE68}" type="pres">
      <dgm:prSet presAssocID="{45561704-0AD3-452D-B4F2-8014BEEEEE03}" presName="text4" presStyleLbl="fgAcc4" presStyleIdx="2" presStyleCnt="4">
        <dgm:presLayoutVars>
          <dgm:chPref val="3"/>
        </dgm:presLayoutVars>
      </dgm:prSet>
      <dgm:spPr/>
    </dgm:pt>
    <dgm:pt modelId="{4F8E1C1E-7638-4603-BE63-269FCDA56025}" type="pres">
      <dgm:prSet presAssocID="{45561704-0AD3-452D-B4F2-8014BEEEEE03}" presName="hierChild5" presStyleCnt="0"/>
      <dgm:spPr/>
    </dgm:pt>
    <dgm:pt modelId="{9E2FF053-38DA-4921-9733-871DAA895D59}" type="pres">
      <dgm:prSet presAssocID="{2CB4B842-D1AC-4F64-950F-863D61230606}" presName="Name23" presStyleLbl="parChTrans1D4" presStyleIdx="3" presStyleCnt="4"/>
      <dgm:spPr/>
    </dgm:pt>
    <dgm:pt modelId="{1EBEF060-047F-44C5-AFEB-0F36E726EA91}" type="pres">
      <dgm:prSet presAssocID="{DEBFF57B-63E3-455A-9AEF-6E15957E2ACE}" presName="hierRoot4" presStyleCnt="0"/>
      <dgm:spPr/>
    </dgm:pt>
    <dgm:pt modelId="{C79041EB-59A0-4977-8939-BB0DD9F52144}" type="pres">
      <dgm:prSet presAssocID="{DEBFF57B-63E3-455A-9AEF-6E15957E2ACE}" presName="composite4" presStyleCnt="0"/>
      <dgm:spPr/>
    </dgm:pt>
    <dgm:pt modelId="{2F5FFC7F-F793-4E78-B809-EF3C6527A0B7}" type="pres">
      <dgm:prSet presAssocID="{DEBFF57B-63E3-455A-9AEF-6E15957E2ACE}" presName="background4" presStyleLbl="node4" presStyleIdx="3" presStyleCnt="4"/>
      <dgm:spPr>
        <a:solidFill>
          <a:srgbClr val="C642A0"/>
        </a:solidFill>
      </dgm:spPr>
    </dgm:pt>
    <dgm:pt modelId="{A7D1192C-1D07-40AC-8B54-FA5975DC538E}" type="pres">
      <dgm:prSet presAssocID="{DEBFF57B-63E3-455A-9AEF-6E15957E2ACE}" presName="text4" presStyleLbl="fgAcc4" presStyleIdx="3" presStyleCnt="4">
        <dgm:presLayoutVars>
          <dgm:chPref val="3"/>
        </dgm:presLayoutVars>
      </dgm:prSet>
      <dgm:spPr/>
    </dgm:pt>
    <dgm:pt modelId="{2C4EF282-A11F-488F-AC34-11156C63FF5A}" type="pres">
      <dgm:prSet presAssocID="{DEBFF57B-63E3-455A-9AEF-6E15957E2ACE}" presName="hierChild5" presStyleCnt="0"/>
      <dgm:spPr/>
    </dgm:pt>
  </dgm:ptLst>
  <dgm:cxnLst>
    <dgm:cxn modelId="{505C7C00-1E28-4C59-A954-5DB5997BDFDE}" type="presOf" srcId="{66AB6A39-E189-4FF0-B7D6-7A263D57C53D}" destId="{C78D411D-5C6C-42E5-B6F2-2A2B4D96D985}" srcOrd="0" destOrd="0" presId="urn:microsoft.com/office/officeart/2005/8/layout/hierarchy1"/>
    <dgm:cxn modelId="{7771E701-A361-4BFF-93B3-360F4400B752}" type="presOf" srcId="{3ACC1C55-A81B-4C0C-9BE1-92E77FD549F7}" destId="{3F2C1B73-DBAA-482D-8FF2-0746711C527E}" srcOrd="0" destOrd="0" presId="urn:microsoft.com/office/officeart/2005/8/layout/hierarchy1"/>
    <dgm:cxn modelId="{F4D63712-7BD2-4882-A5E5-0B300EE210C7}" type="presOf" srcId="{DEBFF57B-63E3-455A-9AEF-6E15957E2ACE}" destId="{A7D1192C-1D07-40AC-8B54-FA5975DC538E}" srcOrd="0" destOrd="0" presId="urn:microsoft.com/office/officeart/2005/8/layout/hierarchy1"/>
    <dgm:cxn modelId="{D9CF3B19-5698-4BD8-AA77-0232C1AC331E}" type="presOf" srcId="{2750C5A4-0678-4A62-9F4F-3DCF5DA74CE4}" destId="{4AA62E8A-8A55-4F80-B9F1-558C611E52D4}" srcOrd="0" destOrd="0" presId="urn:microsoft.com/office/officeart/2005/8/layout/hierarchy1"/>
    <dgm:cxn modelId="{10CEFC1A-1DC5-43D8-BADF-3E4195D70EC6}" type="presOf" srcId="{382F5E2A-656C-45E0-AFA7-A0DCCCC6EC59}" destId="{56606D11-50FD-4F57-AB2F-301BC1947997}" srcOrd="0" destOrd="0" presId="urn:microsoft.com/office/officeart/2005/8/layout/hierarchy1"/>
    <dgm:cxn modelId="{13F6DF26-2640-4AB2-9DA9-F6576C979D02}" srcId="{AD2B9179-DE06-4DE8-97A8-60D2C4A5F6BF}" destId="{45561704-0AD3-452D-B4F2-8014BEEEEE03}" srcOrd="0" destOrd="0" parTransId="{C2A8E29C-896F-479A-84E0-85B33072C356}" sibTransId="{1ECB2374-8BD5-4FB7-977F-54215214C04D}"/>
    <dgm:cxn modelId="{9BD48432-7DDC-4006-8C2F-94400D6721EE}" type="presOf" srcId="{B939C1C3-00AA-4E78-A303-43B1C6F6D07E}" destId="{7A33874C-E4F2-49CF-8242-B43C3D484502}" srcOrd="0" destOrd="0" presId="urn:microsoft.com/office/officeart/2005/8/layout/hierarchy1"/>
    <dgm:cxn modelId="{07EED039-9483-40B6-BE35-9C8BD542DE41}" type="presOf" srcId="{2CB4B842-D1AC-4F64-950F-863D61230606}" destId="{9E2FF053-38DA-4921-9733-871DAA895D59}" srcOrd="0" destOrd="0" presId="urn:microsoft.com/office/officeart/2005/8/layout/hierarchy1"/>
    <dgm:cxn modelId="{7F219859-501C-4D3A-8B68-781D572292E3}" type="presOf" srcId="{A2D3420E-1426-4203-B725-4320F7F0CA5F}" destId="{29A25619-189A-4F65-887F-ECCC61A9026A}" srcOrd="0" destOrd="0" presId="urn:microsoft.com/office/officeart/2005/8/layout/hierarchy1"/>
    <dgm:cxn modelId="{2C7FB25B-046D-4B36-989C-D271F5E93C7E}" srcId="{BB041BEF-D42A-47CB-8A58-3BEAD53A54B3}" destId="{588AF605-872A-421F-9358-D4325ED5F595}" srcOrd="0" destOrd="0" parTransId="{A2D3420E-1426-4203-B725-4320F7F0CA5F}" sibTransId="{FA049F43-FB2E-4BCD-9B8C-2C5F51F20073}"/>
    <dgm:cxn modelId="{0B6BA56E-ED32-437E-9E2E-F5C50F20A74F}" type="presOf" srcId="{BB041BEF-D42A-47CB-8A58-3BEAD53A54B3}" destId="{D004ADBD-B6F6-4FF2-82E0-1313128AB77F}" srcOrd="0" destOrd="0" presId="urn:microsoft.com/office/officeart/2005/8/layout/hierarchy1"/>
    <dgm:cxn modelId="{A1AFB46F-7738-4868-9FD2-B36A573F968F}" type="presOf" srcId="{1E52D970-401B-4D9E-934A-FFBD838604F3}" destId="{62AC6B5F-A0A1-4DB0-96F3-32BE319ACE0E}" srcOrd="0" destOrd="0" presId="urn:microsoft.com/office/officeart/2005/8/layout/hierarchy1"/>
    <dgm:cxn modelId="{5B5C1A7B-19D1-4B5E-BF7F-7E4E8B45A302}" type="presOf" srcId="{43143D25-5ABE-499C-84E5-53FC6AA1AED5}" destId="{F6488781-C14F-429D-B682-EE487DDDE422}" srcOrd="0" destOrd="0" presId="urn:microsoft.com/office/officeart/2005/8/layout/hierarchy1"/>
    <dgm:cxn modelId="{AB311C82-F65E-44E3-AB8F-8858AC215623}" type="presOf" srcId="{D405DFA2-9559-4369-BB92-DD06838EB3CD}" destId="{65A665B9-3BF4-4DE9-A0FD-5F074751AD90}" srcOrd="0" destOrd="0" presId="urn:microsoft.com/office/officeart/2005/8/layout/hierarchy1"/>
    <dgm:cxn modelId="{0C68B985-F42E-4B07-8762-779774B93772}" type="presOf" srcId="{DE00BD10-57B2-4773-9CAD-010C55A74F05}" destId="{668A830F-E099-4D86-B31E-3CF9B1C019F1}" srcOrd="0" destOrd="0" presId="urn:microsoft.com/office/officeart/2005/8/layout/hierarchy1"/>
    <dgm:cxn modelId="{9EE0A287-9E2A-4CC2-A09A-CE18F5A02FFF}" srcId="{43143D25-5ABE-499C-84E5-53FC6AA1AED5}" destId="{E80E02D2-CC9A-4EB8-BE84-3D9404CDD9E3}" srcOrd="1" destOrd="0" parTransId="{CF8774E5-E162-4B6A-B59B-800A32FB6545}" sibTransId="{89D65282-BC44-4851-9382-EC3DFA1422CF}"/>
    <dgm:cxn modelId="{27CDC492-8720-4BE1-BE5B-68954B84CF7B}" srcId="{B939C1C3-00AA-4E78-A303-43B1C6F6D07E}" destId="{43143D25-5ABE-499C-84E5-53FC6AA1AED5}" srcOrd="0" destOrd="0" parTransId="{21662824-FD36-42DA-AD90-72F334434934}" sibTransId="{A757A1A7-F4C6-489E-8146-5F6F8BC05C0F}"/>
    <dgm:cxn modelId="{FD665694-276C-4245-83D8-EDF9BB4C0F42}" srcId="{66AB6A39-E189-4FF0-B7D6-7A263D57C53D}" destId="{D405DFA2-9559-4369-BB92-DD06838EB3CD}" srcOrd="0" destOrd="0" parTransId="{0453BCC9-8FCC-4E1E-8E4A-6F9EFBC3754A}" sibTransId="{B7FBA58B-A3E5-4D64-9D97-78639D5EF120}"/>
    <dgm:cxn modelId="{F3DBC197-B9E3-4A73-A07B-9E64BC76AA92}" type="presOf" srcId="{C2A8E29C-896F-479A-84E0-85B33072C356}" destId="{8E7C0B55-7EA0-44BB-9BFA-4BCFF2280F35}" srcOrd="0" destOrd="0" presId="urn:microsoft.com/office/officeart/2005/8/layout/hierarchy1"/>
    <dgm:cxn modelId="{65529F9B-ECC7-49B2-936C-E77D1FFD1703}" srcId="{43143D25-5ABE-499C-84E5-53FC6AA1AED5}" destId="{66AB6A39-E189-4FF0-B7D6-7A263D57C53D}" srcOrd="0" destOrd="0" parTransId="{3ACC1C55-A81B-4C0C-9BE1-92E77FD549F7}" sibTransId="{C552F0F2-FAE2-4D73-B94E-D8C59E7B17A6}"/>
    <dgm:cxn modelId="{338963A0-5956-4652-8E7F-86BE6ECF2685}" srcId="{B939C1C3-00AA-4E78-A303-43B1C6F6D07E}" destId="{BB041BEF-D42A-47CB-8A58-3BEAD53A54B3}" srcOrd="1" destOrd="0" parTransId="{DE00BD10-57B2-4773-9CAD-010C55A74F05}" sibTransId="{A6576B6C-E27D-402B-95E3-BEAC5E04827C}"/>
    <dgm:cxn modelId="{D855AEA8-8574-47B7-B1E4-67063BC0DC6B}" type="presOf" srcId="{45561704-0AD3-452D-B4F2-8014BEEEEE03}" destId="{57951364-B6FA-4CAD-A268-86BC161FBE68}" srcOrd="0" destOrd="0" presId="urn:microsoft.com/office/officeart/2005/8/layout/hierarchy1"/>
    <dgm:cxn modelId="{86D04BB5-54CA-430D-BC79-14BEE6F23CD5}" type="presOf" srcId="{0453BCC9-8FCC-4E1E-8E4A-6F9EFBC3754A}" destId="{D9A40BD1-B00D-497D-A58C-1B6A912CB79D}" srcOrd="0" destOrd="0" presId="urn:microsoft.com/office/officeart/2005/8/layout/hierarchy1"/>
    <dgm:cxn modelId="{627C14BE-12D8-44F7-A9BD-E6BFCF9BEABB}" type="presOf" srcId="{CF8774E5-E162-4B6A-B59B-800A32FB6545}" destId="{CE84326B-1A33-44E9-89F3-4EDD1677F2AC}" srcOrd="0" destOrd="0" presId="urn:microsoft.com/office/officeart/2005/8/layout/hierarchy1"/>
    <dgm:cxn modelId="{97ADD9BE-DB64-41F5-9740-C71635F80473}" srcId="{66AB6A39-E189-4FF0-B7D6-7A263D57C53D}" destId="{2750C5A4-0678-4A62-9F4F-3DCF5DA74CE4}" srcOrd="1" destOrd="0" parTransId="{B10C8DD7-CCB8-4FAE-9211-FA87579B2F35}" sibTransId="{E4956D8D-5FB5-4723-BB3B-090A710F8095}"/>
    <dgm:cxn modelId="{E9C572CE-B527-4C61-BF09-BA61E4050381}" type="presOf" srcId="{588AF605-872A-421F-9358-D4325ED5F595}" destId="{39866EB4-20E3-49EC-9AB1-39928E43A3AB}" srcOrd="0" destOrd="0" presId="urn:microsoft.com/office/officeart/2005/8/layout/hierarchy1"/>
    <dgm:cxn modelId="{144F7AD1-B5EB-41CC-B17F-78DFA0BC1034}" type="presOf" srcId="{B10C8DD7-CCB8-4FAE-9211-FA87579B2F35}" destId="{F92EF1E1-7B02-49D0-BE15-DE2076EC801F}" srcOrd="0" destOrd="0" presId="urn:microsoft.com/office/officeart/2005/8/layout/hierarchy1"/>
    <dgm:cxn modelId="{7B7F20E4-525E-4E91-9A81-CC94F8115393}" type="presOf" srcId="{E80E02D2-CC9A-4EB8-BE84-3D9404CDD9E3}" destId="{B7368DB3-F150-4825-BCF8-5C4E3495B036}" srcOrd="0" destOrd="0" presId="urn:microsoft.com/office/officeart/2005/8/layout/hierarchy1"/>
    <dgm:cxn modelId="{D2D8D1E4-6DC2-46AB-9D80-17773A06CD85}" srcId="{BB041BEF-D42A-47CB-8A58-3BEAD53A54B3}" destId="{AD2B9179-DE06-4DE8-97A8-60D2C4A5F6BF}" srcOrd="1" destOrd="0" parTransId="{1E52D970-401B-4D9E-934A-FFBD838604F3}" sibTransId="{346702E3-05DD-4836-8B0D-E428CEE89A97}"/>
    <dgm:cxn modelId="{C473C0F0-0510-4CBA-A71C-C9C5D6D2DC97}" type="presOf" srcId="{AD2B9179-DE06-4DE8-97A8-60D2C4A5F6BF}" destId="{A27BB549-0138-44F4-BC9F-F6353EF76058}" srcOrd="0" destOrd="0" presId="urn:microsoft.com/office/officeart/2005/8/layout/hierarchy1"/>
    <dgm:cxn modelId="{0E2443F4-E33E-4741-8FAA-D33F13AE79E2}" type="presOf" srcId="{21662824-FD36-42DA-AD90-72F334434934}" destId="{2EFFB307-F47C-47C4-AC4B-7D4029B73EAB}" srcOrd="0" destOrd="0" presId="urn:microsoft.com/office/officeart/2005/8/layout/hierarchy1"/>
    <dgm:cxn modelId="{4BCF6DF4-29A8-4AD7-9504-1A5CD4E3707B}" srcId="{382F5E2A-656C-45E0-AFA7-A0DCCCC6EC59}" destId="{B939C1C3-00AA-4E78-A303-43B1C6F6D07E}" srcOrd="0" destOrd="0" parTransId="{7E52402A-9433-4E70-BFE6-2DB9F7FEE068}" sibTransId="{28F75F47-9E40-401A-BA33-59F96A9BC8CE}"/>
    <dgm:cxn modelId="{A77A98FE-C23F-4737-B95F-F45091585BC8}" srcId="{AD2B9179-DE06-4DE8-97A8-60D2C4A5F6BF}" destId="{DEBFF57B-63E3-455A-9AEF-6E15957E2ACE}" srcOrd="1" destOrd="0" parTransId="{2CB4B842-D1AC-4F64-950F-863D61230606}" sibTransId="{7DA8BE22-FE8C-4D92-B2F9-1972D4272794}"/>
    <dgm:cxn modelId="{98123B3F-CBB7-4A25-BF43-AE7573F2A122}" type="presParOf" srcId="{56606D11-50FD-4F57-AB2F-301BC1947997}" destId="{B9C8FA6C-EFD2-420E-A845-1FB93B77734B}" srcOrd="0" destOrd="0" presId="urn:microsoft.com/office/officeart/2005/8/layout/hierarchy1"/>
    <dgm:cxn modelId="{46002DAE-9F1B-42B4-8C06-E211836CE132}" type="presParOf" srcId="{B9C8FA6C-EFD2-420E-A845-1FB93B77734B}" destId="{D7987113-A8D2-407C-BB21-213F194AF3F2}" srcOrd="0" destOrd="0" presId="urn:microsoft.com/office/officeart/2005/8/layout/hierarchy1"/>
    <dgm:cxn modelId="{687DA4C4-F943-49F4-8003-8BCB95E0DA60}" type="presParOf" srcId="{D7987113-A8D2-407C-BB21-213F194AF3F2}" destId="{0571B92C-2030-4E12-8ABD-5CD2E9987F36}" srcOrd="0" destOrd="0" presId="urn:microsoft.com/office/officeart/2005/8/layout/hierarchy1"/>
    <dgm:cxn modelId="{16C22A26-76B6-4C53-8679-BB558F8811E1}" type="presParOf" srcId="{D7987113-A8D2-407C-BB21-213F194AF3F2}" destId="{7A33874C-E4F2-49CF-8242-B43C3D484502}" srcOrd="1" destOrd="0" presId="urn:microsoft.com/office/officeart/2005/8/layout/hierarchy1"/>
    <dgm:cxn modelId="{7B086437-08DC-43DA-B682-893035756F7C}" type="presParOf" srcId="{B9C8FA6C-EFD2-420E-A845-1FB93B77734B}" destId="{4BDC1758-FCD0-4B66-AD05-A1AEBE137EB3}" srcOrd="1" destOrd="0" presId="urn:microsoft.com/office/officeart/2005/8/layout/hierarchy1"/>
    <dgm:cxn modelId="{5B9F3095-D8BC-44D8-B50E-FA235CA81F7E}" type="presParOf" srcId="{4BDC1758-FCD0-4B66-AD05-A1AEBE137EB3}" destId="{2EFFB307-F47C-47C4-AC4B-7D4029B73EAB}" srcOrd="0" destOrd="0" presId="urn:microsoft.com/office/officeart/2005/8/layout/hierarchy1"/>
    <dgm:cxn modelId="{CCF4C3B5-4A59-4618-8C78-6541BC048882}" type="presParOf" srcId="{4BDC1758-FCD0-4B66-AD05-A1AEBE137EB3}" destId="{307745AD-7923-489E-A4B4-825FCB5A821C}" srcOrd="1" destOrd="0" presId="urn:microsoft.com/office/officeart/2005/8/layout/hierarchy1"/>
    <dgm:cxn modelId="{D9579A4F-2FFE-4CB9-A3B0-68014D2A7B4A}" type="presParOf" srcId="{307745AD-7923-489E-A4B4-825FCB5A821C}" destId="{7A43F395-040D-4053-BEDB-A0BD56906345}" srcOrd="0" destOrd="0" presId="urn:microsoft.com/office/officeart/2005/8/layout/hierarchy1"/>
    <dgm:cxn modelId="{348049CB-3456-4B9D-8FE4-3F81BD05C0AC}" type="presParOf" srcId="{7A43F395-040D-4053-BEDB-A0BD56906345}" destId="{E922D1AD-A7ED-4FC6-A27D-C8FD6E94A9D7}" srcOrd="0" destOrd="0" presId="urn:microsoft.com/office/officeart/2005/8/layout/hierarchy1"/>
    <dgm:cxn modelId="{A8B5A83A-0EEA-4AC0-B0CF-534D036474A8}" type="presParOf" srcId="{7A43F395-040D-4053-BEDB-A0BD56906345}" destId="{F6488781-C14F-429D-B682-EE487DDDE422}" srcOrd="1" destOrd="0" presId="urn:microsoft.com/office/officeart/2005/8/layout/hierarchy1"/>
    <dgm:cxn modelId="{A16CDCE5-98EE-4FD8-9987-1AB484E25374}" type="presParOf" srcId="{307745AD-7923-489E-A4B4-825FCB5A821C}" destId="{38962A72-F79D-4393-B1AE-508012EE0A4E}" srcOrd="1" destOrd="0" presId="urn:microsoft.com/office/officeart/2005/8/layout/hierarchy1"/>
    <dgm:cxn modelId="{13DAC662-C5CD-4B60-BCD8-74588F36AD14}" type="presParOf" srcId="{38962A72-F79D-4393-B1AE-508012EE0A4E}" destId="{3F2C1B73-DBAA-482D-8FF2-0746711C527E}" srcOrd="0" destOrd="0" presId="urn:microsoft.com/office/officeart/2005/8/layout/hierarchy1"/>
    <dgm:cxn modelId="{3952C43B-3C84-4612-8257-5B40A6547029}" type="presParOf" srcId="{38962A72-F79D-4393-B1AE-508012EE0A4E}" destId="{9373D0D9-6589-412B-AF83-97D9694EDE2E}" srcOrd="1" destOrd="0" presId="urn:microsoft.com/office/officeart/2005/8/layout/hierarchy1"/>
    <dgm:cxn modelId="{CED629AA-06FF-4F7D-8517-B37B3991AC29}" type="presParOf" srcId="{9373D0D9-6589-412B-AF83-97D9694EDE2E}" destId="{691EF609-1E8B-4B83-A0F9-771396E182A9}" srcOrd="0" destOrd="0" presId="urn:microsoft.com/office/officeart/2005/8/layout/hierarchy1"/>
    <dgm:cxn modelId="{195D3E6B-DBFC-493C-A1FC-A91EC8C96572}" type="presParOf" srcId="{691EF609-1E8B-4B83-A0F9-771396E182A9}" destId="{415BAD94-1668-49B7-BDCE-D2D602E29D74}" srcOrd="0" destOrd="0" presId="urn:microsoft.com/office/officeart/2005/8/layout/hierarchy1"/>
    <dgm:cxn modelId="{12FF5DD3-D14E-4B15-8803-688EBDFA875A}" type="presParOf" srcId="{691EF609-1E8B-4B83-A0F9-771396E182A9}" destId="{C78D411D-5C6C-42E5-B6F2-2A2B4D96D985}" srcOrd="1" destOrd="0" presId="urn:microsoft.com/office/officeart/2005/8/layout/hierarchy1"/>
    <dgm:cxn modelId="{8C5B68B2-F880-4B05-A272-4022561E4EC2}" type="presParOf" srcId="{9373D0D9-6589-412B-AF83-97D9694EDE2E}" destId="{6E04339F-3FC1-4333-A641-3A8A93A44654}" srcOrd="1" destOrd="0" presId="urn:microsoft.com/office/officeart/2005/8/layout/hierarchy1"/>
    <dgm:cxn modelId="{0A580EB9-90FB-41F6-9559-7C5DFDC42594}" type="presParOf" srcId="{6E04339F-3FC1-4333-A641-3A8A93A44654}" destId="{D9A40BD1-B00D-497D-A58C-1B6A912CB79D}" srcOrd="0" destOrd="0" presId="urn:microsoft.com/office/officeart/2005/8/layout/hierarchy1"/>
    <dgm:cxn modelId="{15C57F62-9198-42F7-90C9-7B81AC08228B}" type="presParOf" srcId="{6E04339F-3FC1-4333-A641-3A8A93A44654}" destId="{406AD46A-A94A-47C2-BF60-F41CA346A91B}" srcOrd="1" destOrd="0" presId="urn:microsoft.com/office/officeart/2005/8/layout/hierarchy1"/>
    <dgm:cxn modelId="{B104A93C-0083-4215-A9BD-BD7EBFFD7DE8}" type="presParOf" srcId="{406AD46A-A94A-47C2-BF60-F41CA346A91B}" destId="{2D89B5BB-703C-40AE-9E81-278F2BE560B8}" srcOrd="0" destOrd="0" presId="urn:microsoft.com/office/officeart/2005/8/layout/hierarchy1"/>
    <dgm:cxn modelId="{96A2EAB7-19CD-47B0-A723-0F01F08890F7}" type="presParOf" srcId="{2D89B5BB-703C-40AE-9E81-278F2BE560B8}" destId="{B5D8783F-E08C-4DD4-97C5-6ACC40BC2996}" srcOrd="0" destOrd="0" presId="urn:microsoft.com/office/officeart/2005/8/layout/hierarchy1"/>
    <dgm:cxn modelId="{FE1DCD96-0B1B-4CA3-A42A-E47FF451F874}" type="presParOf" srcId="{2D89B5BB-703C-40AE-9E81-278F2BE560B8}" destId="{65A665B9-3BF4-4DE9-A0FD-5F074751AD90}" srcOrd="1" destOrd="0" presId="urn:microsoft.com/office/officeart/2005/8/layout/hierarchy1"/>
    <dgm:cxn modelId="{A84EB671-276C-4D6A-B3BC-CDEAE8F9F3D7}" type="presParOf" srcId="{406AD46A-A94A-47C2-BF60-F41CA346A91B}" destId="{9DE6EA6F-1F16-477F-8DDE-BF79942EE252}" srcOrd="1" destOrd="0" presId="urn:microsoft.com/office/officeart/2005/8/layout/hierarchy1"/>
    <dgm:cxn modelId="{39BE6D64-B376-4167-9F05-104C9476CECE}" type="presParOf" srcId="{6E04339F-3FC1-4333-A641-3A8A93A44654}" destId="{F92EF1E1-7B02-49D0-BE15-DE2076EC801F}" srcOrd="2" destOrd="0" presId="urn:microsoft.com/office/officeart/2005/8/layout/hierarchy1"/>
    <dgm:cxn modelId="{297B581C-3172-4A30-9F9E-6AF563911F92}" type="presParOf" srcId="{6E04339F-3FC1-4333-A641-3A8A93A44654}" destId="{8CDD287B-FA12-4250-A499-D441151235EC}" srcOrd="3" destOrd="0" presId="urn:microsoft.com/office/officeart/2005/8/layout/hierarchy1"/>
    <dgm:cxn modelId="{E5F659A8-8FCC-4374-93C4-AE7BB814FBF5}" type="presParOf" srcId="{8CDD287B-FA12-4250-A499-D441151235EC}" destId="{962D30B1-4267-4488-A527-09136F6DDF8D}" srcOrd="0" destOrd="0" presId="urn:microsoft.com/office/officeart/2005/8/layout/hierarchy1"/>
    <dgm:cxn modelId="{2205ED91-A67D-44CE-8E2E-0F6E0D7B22C8}" type="presParOf" srcId="{962D30B1-4267-4488-A527-09136F6DDF8D}" destId="{80538B75-57EC-48F8-BAC6-CF3DA5017E3A}" srcOrd="0" destOrd="0" presId="urn:microsoft.com/office/officeart/2005/8/layout/hierarchy1"/>
    <dgm:cxn modelId="{8AF379D7-429B-4275-9BCA-86DA7492196D}" type="presParOf" srcId="{962D30B1-4267-4488-A527-09136F6DDF8D}" destId="{4AA62E8A-8A55-4F80-B9F1-558C611E52D4}" srcOrd="1" destOrd="0" presId="urn:microsoft.com/office/officeart/2005/8/layout/hierarchy1"/>
    <dgm:cxn modelId="{C022D9F3-B36F-4635-9C4C-3005FAF83344}" type="presParOf" srcId="{8CDD287B-FA12-4250-A499-D441151235EC}" destId="{4365AA72-83A0-4C2A-9ADC-2E8EF09D3ACA}" srcOrd="1" destOrd="0" presId="urn:microsoft.com/office/officeart/2005/8/layout/hierarchy1"/>
    <dgm:cxn modelId="{7C70A98D-F877-40AD-B730-F49B619047B4}" type="presParOf" srcId="{38962A72-F79D-4393-B1AE-508012EE0A4E}" destId="{CE84326B-1A33-44E9-89F3-4EDD1677F2AC}" srcOrd="2" destOrd="0" presId="urn:microsoft.com/office/officeart/2005/8/layout/hierarchy1"/>
    <dgm:cxn modelId="{FD4243F9-B23A-45B9-9C64-B14301206CF1}" type="presParOf" srcId="{38962A72-F79D-4393-B1AE-508012EE0A4E}" destId="{89873A2C-9840-4363-BCBB-F47A868BE52A}" srcOrd="3" destOrd="0" presId="urn:microsoft.com/office/officeart/2005/8/layout/hierarchy1"/>
    <dgm:cxn modelId="{2E60E052-C60B-4A60-B2B9-4D3C122A4B49}" type="presParOf" srcId="{89873A2C-9840-4363-BCBB-F47A868BE52A}" destId="{13E169E4-3A7A-4015-B126-EC436A772BAE}" srcOrd="0" destOrd="0" presId="urn:microsoft.com/office/officeart/2005/8/layout/hierarchy1"/>
    <dgm:cxn modelId="{4D674223-5A54-404D-90FB-5F1A2B6FADA1}" type="presParOf" srcId="{13E169E4-3A7A-4015-B126-EC436A772BAE}" destId="{022CB632-F0F2-4E0B-BC04-991B47BBEAE8}" srcOrd="0" destOrd="0" presId="urn:microsoft.com/office/officeart/2005/8/layout/hierarchy1"/>
    <dgm:cxn modelId="{FE9341DF-5F85-4496-947B-284342C4A2C6}" type="presParOf" srcId="{13E169E4-3A7A-4015-B126-EC436A772BAE}" destId="{B7368DB3-F150-4825-BCF8-5C4E3495B036}" srcOrd="1" destOrd="0" presId="urn:microsoft.com/office/officeart/2005/8/layout/hierarchy1"/>
    <dgm:cxn modelId="{418E7F76-50DD-4732-98F0-75086830152D}" type="presParOf" srcId="{89873A2C-9840-4363-BCBB-F47A868BE52A}" destId="{E96D8389-22C0-4F43-B7D8-290B256E547E}" srcOrd="1" destOrd="0" presId="urn:microsoft.com/office/officeart/2005/8/layout/hierarchy1"/>
    <dgm:cxn modelId="{378B0905-7FAE-4C2B-8ECE-A5A69FE49140}" type="presParOf" srcId="{4BDC1758-FCD0-4B66-AD05-A1AEBE137EB3}" destId="{668A830F-E099-4D86-B31E-3CF9B1C019F1}" srcOrd="2" destOrd="0" presId="urn:microsoft.com/office/officeart/2005/8/layout/hierarchy1"/>
    <dgm:cxn modelId="{FFABD461-B2B4-444A-8939-73530445D788}" type="presParOf" srcId="{4BDC1758-FCD0-4B66-AD05-A1AEBE137EB3}" destId="{C3686DB9-73AA-4232-8F92-40FBDBB2CFD8}" srcOrd="3" destOrd="0" presId="urn:microsoft.com/office/officeart/2005/8/layout/hierarchy1"/>
    <dgm:cxn modelId="{646795F9-98E6-49A7-AAFE-CF791D83585F}" type="presParOf" srcId="{C3686DB9-73AA-4232-8F92-40FBDBB2CFD8}" destId="{4F296EE8-CB50-4859-85FA-8FA4D2049B01}" srcOrd="0" destOrd="0" presId="urn:microsoft.com/office/officeart/2005/8/layout/hierarchy1"/>
    <dgm:cxn modelId="{C944132D-2E7E-442F-9223-AC2FA48502EE}" type="presParOf" srcId="{4F296EE8-CB50-4859-85FA-8FA4D2049B01}" destId="{34A12DFA-E86C-4832-89EC-380866A9207C}" srcOrd="0" destOrd="0" presId="urn:microsoft.com/office/officeart/2005/8/layout/hierarchy1"/>
    <dgm:cxn modelId="{0E6722C0-9860-4291-93A9-108528EF70CF}" type="presParOf" srcId="{4F296EE8-CB50-4859-85FA-8FA4D2049B01}" destId="{D004ADBD-B6F6-4FF2-82E0-1313128AB77F}" srcOrd="1" destOrd="0" presId="urn:microsoft.com/office/officeart/2005/8/layout/hierarchy1"/>
    <dgm:cxn modelId="{AC347400-0CD6-4F96-92FF-8A8B5B2FE778}" type="presParOf" srcId="{C3686DB9-73AA-4232-8F92-40FBDBB2CFD8}" destId="{821BE7A8-CE3D-4B1D-94AE-BCD01A4C83F4}" srcOrd="1" destOrd="0" presId="urn:microsoft.com/office/officeart/2005/8/layout/hierarchy1"/>
    <dgm:cxn modelId="{6D4EB4A3-0592-4237-BA0E-C99AB156BEAC}" type="presParOf" srcId="{821BE7A8-CE3D-4B1D-94AE-BCD01A4C83F4}" destId="{29A25619-189A-4F65-887F-ECCC61A9026A}" srcOrd="0" destOrd="0" presId="urn:microsoft.com/office/officeart/2005/8/layout/hierarchy1"/>
    <dgm:cxn modelId="{1FF6DF7B-9083-4DF7-973B-F10B9EF32973}" type="presParOf" srcId="{821BE7A8-CE3D-4B1D-94AE-BCD01A4C83F4}" destId="{F93A2AEF-F0F9-4EA3-B7DE-8002FDDC4A3D}" srcOrd="1" destOrd="0" presId="urn:microsoft.com/office/officeart/2005/8/layout/hierarchy1"/>
    <dgm:cxn modelId="{98FA79D5-3566-4D25-8121-B732838DC970}" type="presParOf" srcId="{F93A2AEF-F0F9-4EA3-B7DE-8002FDDC4A3D}" destId="{C38335D0-8F44-4995-BA25-6D5A1F3823C2}" srcOrd="0" destOrd="0" presId="urn:microsoft.com/office/officeart/2005/8/layout/hierarchy1"/>
    <dgm:cxn modelId="{94F9B55E-BA78-439D-BF45-966C8828564F}" type="presParOf" srcId="{C38335D0-8F44-4995-BA25-6D5A1F3823C2}" destId="{8DAC7E87-D2D3-4AE9-A9D7-7ABC221D336B}" srcOrd="0" destOrd="0" presId="urn:microsoft.com/office/officeart/2005/8/layout/hierarchy1"/>
    <dgm:cxn modelId="{9DD25BB9-BD0C-48B2-97A2-3FCD770EDBF0}" type="presParOf" srcId="{C38335D0-8F44-4995-BA25-6D5A1F3823C2}" destId="{39866EB4-20E3-49EC-9AB1-39928E43A3AB}" srcOrd="1" destOrd="0" presId="urn:microsoft.com/office/officeart/2005/8/layout/hierarchy1"/>
    <dgm:cxn modelId="{4632CBE9-65E1-40A1-84D3-8A478696E9DF}" type="presParOf" srcId="{F93A2AEF-F0F9-4EA3-B7DE-8002FDDC4A3D}" destId="{FA679CD3-6242-4BF3-99EB-AE5EFDF057F5}" srcOrd="1" destOrd="0" presId="urn:microsoft.com/office/officeart/2005/8/layout/hierarchy1"/>
    <dgm:cxn modelId="{1C91B8AD-3E67-4856-8B0B-80EB8D52E135}" type="presParOf" srcId="{821BE7A8-CE3D-4B1D-94AE-BCD01A4C83F4}" destId="{62AC6B5F-A0A1-4DB0-96F3-32BE319ACE0E}" srcOrd="2" destOrd="0" presId="urn:microsoft.com/office/officeart/2005/8/layout/hierarchy1"/>
    <dgm:cxn modelId="{BE474C5A-A0FA-4A8F-9E74-6D5F3B4D09EC}" type="presParOf" srcId="{821BE7A8-CE3D-4B1D-94AE-BCD01A4C83F4}" destId="{71153379-F28A-4B29-8795-40464C0AA951}" srcOrd="3" destOrd="0" presId="urn:microsoft.com/office/officeart/2005/8/layout/hierarchy1"/>
    <dgm:cxn modelId="{156FFE8C-FD92-4E30-96E9-92C78676C1FA}" type="presParOf" srcId="{71153379-F28A-4B29-8795-40464C0AA951}" destId="{AE30C748-9FDC-47D5-ACE9-554808B7A00B}" srcOrd="0" destOrd="0" presId="urn:microsoft.com/office/officeart/2005/8/layout/hierarchy1"/>
    <dgm:cxn modelId="{CE2BC912-A8B8-4E50-8F7C-53F85219FAED}" type="presParOf" srcId="{AE30C748-9FDC-47D5-ACE9-554808B7A00B}" destId="{6C546A0D-01AA-488A-B3FE-9AE644ED0E7A}" srcOrd="0" destOrd="0" presId="urn:microsoft.com/office/officeart/2005/8/layout/hierarchy1"/>
    <dgm:cxn modelId="{094C43BA-E574-495D-801A-55E02EB46668}" type="presParOf" srcId="{AE30C748-9FDC-47D5-ACE9-554808B7A00B}" destId="{A27BB549-0138-44F4-BC9F-F6353EF76058}" srcOrd="1" destOrd="0" presId="urn:microsoft.com/office/officeart/2005/8/layout/hierarchy1"/>
    <dgm:cxn modelId="{020A5BD4-D452-450E-8A8B-D7354FF94AA8}" type="presParOf" srcId="{71153379-F28A-4B29-8795-40464C0AA951}" destId="{B4E5C1AD-D6E6-45FB-AAA9-2EA8F92D493E}" srcOrd="1" destOrd="0" presId="urn:microsoft.com/office/officeart/2005/8/layout/hierarchy1"/>
    <dgm:cxn modelId="{D16E057E-9FE6-4037-B383-BCE2E1F87B18}" type="presParOf" srcId="{B4E5C1AD-D6E6-45FB-AAA9-2EA8F92D493E}" destId="{8E7C0B55-7EA0-44BB-9BFA-4BCFF2280F35}" srcOrd="0" destOrd="0" presId="urn:microsoft.com/office/officeart/2005/8/layout/hierarchy1"/>
    <dgm:cxn modelId="{C8906423-29D7-4F84-B1A3-016E52731F4E}" type="presParOf" srcId="{B4E5C1AD-D6E6-45FB-AAA9-2EA8F92D493E}" destId="{F243BF3C-24CD-4C16-907B-32613B61A6F9}" srcOrd="1" destOrd="0" presId="urn:microsoft.com/office/officeart/2005/8/layout/hierarchy1"/>
    <dgm:cxn modelId="{07664A73-709C-48B8-902C-79EE8AB48A11}" type="presParOf" srcId="{F243BF3C-24CD-4C16-907B-32613B61A6F9}" destId="{0DC43044-0560-4308-B4AF-E5C506A6D9D5}" srcOrd="0" destOrd="0" presId="urn:microsoft.com/office/officeart/2005/8/layout/hierarchy1"/>
    <dgm:cxn modelId="{E35115EA-EF45-46B3-A10B-CF2763CD2061}" type="presParOf" srcId="{0DC43044-0560-4308-B4AF-E5C506A6D9D5}" destId="{857F9430-C432-4FBF-9499-8575B7DD7DBE}" srcOrd="0" destOrd="0" presId="urn:microsoft.com/office/officeart/2005/8/layout/hierarchy1"/>
    <dgm:cxn modelId="{5E8306E7-D9D8-48AC-8A5E-74E559EA72E5}" type="presParOf" srcId="{0DC43044-0560-4308-B4AF-E5C506A6D9D5}" destId="{57951364-B6FA-4CAD-A268-86BC161FBE68}" srcOrd="1" destOrd="0" presId="urn:microsoft.com/office/officeart/2005/8/layout/hierarchy1"/>
    <dgm:cxn modelId="{FF25D6DB-6E45-413A-BB82-8A3023040CD6}" type="presParOf" srcId="{F243BF3C-24CD-4C16-907B-32613B61A6F9}" destId="{4F8E1C1E-7638-4603-BE63-269FCDA56025}" srcOrd="1" destOrd="0" presId="urn:microsoft.com/office/officeart/2005/8/layout/hierarchy1"/>
    <dgm:cxn modelId="{44364041-BE5F-4A2E-A6EB-030848B3AABA}" type="presParOf" srcId="{B4E5C1AD-D6E6-45FB-AAA9-2EA8F92D493E}" destId="{9E2FF053-38DA-4921-9733-871DAA895D59}" srcOrd="2" destOrd="0" presId="urn:microsoft.com/office/officeart/2005/8/layout/hierarchy1"/>
    <dgm:cxn modelId="{72F1F7CA-716D-4571-96C4-5E95A0410FAA}" type="presParOf" srcId="{B4E5C1AD-D6E6-45FB-AAA9-2EA8F92D493E}" destId="{1EBEF060-047F-44C5-AFEB-0F36E726EA91}" srcOrd="3" destOrd="0" presId="urn:microsoft.com/office/officeart/2005/8/layout/hierarchy1"/>
    <dgm:cxn modelId="{B3E15C59-EAD8-473D-AD0D-B1622FF17C2B}" type="presParOf" srcId="{1EBEF060-047F-44C5-AFEB-0F36E726EA91}" destId="{C79041EB-59A0-4977-8939-BB0DD9F52144}" srcOrd="0" destOrd="0" presId="urn:microsoft.com/office/officeart/2005/8/layout/hierarchy1"/>
    <dgm:cxn modelId="{5B53D110-EB20-478A-9412-2634FB3A810B}" type="presParOf" srcId="{C79041EB-59A0-4977-8939-BB0DD9F52144}" destId="{2F5FFC7F-F793-4E78-B809-EF3C6527A0B7}" srcOrd="0" destOrd="0" presId="urn:microsoft.com/office/officeart/2005/8/layout/hierarchy1"/>
    <dgm:cxn modelId="{E496606C-205C-4717-B723-C8A2DCC97CEC}" type="presParOf" srcId="{C79041EB-59A0-4977-8939-BB0DD9F52144}" destId="{A7D1192C-1D07-40AC-8B54-FA5975DC538E}" srcOrd="1" destOrd="0" presId="urn:microsoft.com/office/officeart/2005/8/layout/hierarchy1"/>
    <dgm:cxn modelId="{28FD3D7A-D297-41F1-9B09-A254137A098F}" type="presParOf" srcId="{1EBEF060-047F-44C5-AFEB-0F36E726EA91}" destId="{2C4EF282-A11F-488F-AC34-11156C63FF5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1C9C2A-3EA9-4912-9BC6-CCAB6F46CD6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B727658-6EAD-4B07-92F7-4C56FEB84A50}">
      <dgm:prSet phldrT="[Metin]"/>
      <dgm:spPr>
        <a:solidFill>
          <a:srgbClr val="C642A0"/>
        </a:solidFill>
      </dgm:spPr>
      <dgm:t>
        <a:bodyPr/>
        <a:lstStyle/>
        <a:p>
          <a:endParaRPr lang="tr-TR" dirty="0"/>
        </a:p>
      </dgm:t>
    </dgm:pt>
    <dgm:pt modelId="{C3746161-C099-4FE5-AF4E-19FCADA698E3}" type="parTrans" cxnId="{E9AE16FD-D4CE-4451-966C-31B7B98F1CE8}">
      <dgm:prSet/>
      <dgm:spPr/>
      <dgm:t>
        <a:bodyPr/>
        <a:lstStyle/>
        <a:p>
          <a:endParaRPr lang="tr-TR"/>
        </a:p>
      </dgm:t>
    </dgm:pt>
    <dgm:pt modelId="{D7BE19E4-ABB7-4B03-9082-B80A8B321536}" type="sibTrans" cxnId="{E9AE16FD-D4CE-4451-966C-31B7B98F1CE8}">
      <dgm:prSet/>
      <dgm:spPr/>
      <dgm:t>
        <a:bodyPr/>
        <a:lstStyle/>
        <a:p>
          <a:endParaRPr lang="tr-TR"/>
        </a:p>
      </dgm:t>
    </dgm:pt>
    <dgm:pt modelId="{A661B3C1-2667-4676-8477-A390744F1A85}">
      <dgm:prSet phldrT="[Metin]"/>
      <dgm:spPr>
        <a:solidFill>
          <a:srgbClr val="C642A0"/>
        </a:solidFill>
      </dgm:spPr>
      <dgm:t>
        <a:bodyPr/>
        <a:lstStyle/>
        <a:p>
          <a:endParaRPr lang="tr-TR" dirty="0"/>
        </a:p>
      </dgm:t>
    </dgm:pt>
    <dgm:pt modelId="{6F433439-B956-46B6-9C8A-D24ABC8C8EB4}" type="parTrans" cxnId="{758CDFB9-0907-4D4A-811F-FF1F380D7E26}">
      <dgm:prSet/>
      <dgm:spPr/>
      <dgm:t>
        <a:bodyPr/>
        <a:lstStyle/>
        <a:p>
          <a:endParaRPr lang="tr-TR"/>
        </a:p>
      </dgm:t>
    </dgm:pt>
    <dgm:pt modelId="{0501A4EE-5DF4-4E99-8202-268DC98E453A}" type="sibTrans" cxnId="{758CDFB9-0907-4D4A-811F-FF1F380D7E26}">
      <dgm:prSet/>
      <dgm:spPr/>
      <dgm:t>
        <a:bodyPr/>
        <a:lstStyle/>
        <a:p>
          <a:endParaRPr lang="tr-TR"/>
        </a:p>
      </dgm:t>
    </dgm:pt>
    <dgm:pt modelId="{667A33CE-FC50-4F91-84F2-F81C7D218A96}">
      <dgm:prSet phldrT="[Metin]"/>
      <dgm:spPr>
        <a:solidFill>
          <a:srgbClr val="C642A0"/>
        </a:solidFill>
      </dgm:spPr>
      <dgm:t>
        <a:bodyPr/>
        <a:lstStyle/>
        <a:p>
          <a:endParaRPr lang="tr-TR" dirty="0"/>
        </a:p>
      </dgm:t>
    </dgm:pt>
    <dgm:pt modelId="{CE46BBF3-2774-4FEC-9150-5C04B6AC5300}" type="parTrans" cxnId="{5DF7A990-DC44-4EA8-96DC-7E671243DEC8}">
      <dgm:prSet/>
      <dgm:spPr/>
      <dgm:t>
        <a:bodyPr/>
        <a:lstStyle/>
        <a:p>
          <a:endParaRPr lang="tr-TR"/>
        </a:p>
      </dgm:t>
    </dgm:pt>
    <dgm:pt modelId="{2AC19C5C-1AF1-4C26-997E-E605C9EA3FA9}" type="sibTrans" cxnId="{5DF7A990-DC44-4EA8-96DC-7E671243DEC8}">
      <dgm:prSet/>
      <dgm:spPr/>
      <dgm:t>
        <a:bodyPr/>
        <a:lstStyle/>
        <a:p>
          <a:endParaRPr lang="tr-TR"/>
        </a:p>
      </dgm:t>
    </dgm:pt>
    <dgm:pt modelId="{ABBD9752-2B82-4AC8-9B30-03DF2A807DB1}">
      <dgm:prSet phldrT="[Metin]"/>
      <dgm:spPr>
        <a:solidFill>
          <a:srgbClr val="C642A0"/>
        </a:solidFill>
      </dgm:spPr>
      <dgm:t>
        <a:bodyPr/>
        <a:lstStyle/>
        <a:p>
          <a:endParaRPr lang="tr-TR" dirty="0"/>
        </a:p>
      </dgm:t>
    </dgm:pt>
    <dgm:pt modelId="{0DE333DF-D7E2-45B3-AF7F-97EA2584DCF1}" type="parTrans" cxnId="{303D835B-E505-45AF-9E88-28FD2689B4B6}">
      <dgm:prSet/>
      <dgm:spPr/>
      <dgm:t>
        <a:bodyPr/>
        <a:lstStyle/>
        <a:p>
          <a:endParaRPr lang="tr-TR"/>
        </a:p>
      </dgm:t>
    </dgm:pt>
    <dgm:pt modelId="{9C643A71-5BC0-465A-BFF1-21EBB280DCFA}" type="sibTrans" cxnId="{303D835B-E505-45AF-9E88-28FD2689B4B6}">
      <dgm:prSet/>
      <dgm:spPr/>
      <dgm:t>
        <a:bodyPr/>
        <a:lstStyle/>
        <a:p>
          <a:endParaRPr lang="tr-TR"/>
        </a:p>
      </dgm:t>
    </dgm:pt>
    <dgm:pt modelId="{28185326-F94D-4AA9-BB55-BA6432AA2A74}">
      <dgm:prSet/>
      <dgm:spPr>
        <a:solidFill>
          <a:srgbClr val="C642A0"/>
        </a:solidFill>
      </dgm:spPr>
      <dgm:t>
        <a:bodyPr/>
        <a:lstStyle/>
        <a:p>
          <a:endParaRPr lang="tr-TR"/>
        </a:p>
      </dgm:t>
    </dgm:pt>
    <dgm:pt modelId="{FCB21855-B2EF-4648-8D59-B54AA698905B}" type="parTrans" cxnId="{3F0A1EBD-AB48-4900-A8F2-2CD6D4DDFEFE}">
      <dgm:prSet/>
      <dgm:spPr/>
      <dgm:t>
        <a:bodyPr/>
        <a:lstStyle/>
        <a:p>
          <a:endParaRPr lang="tr-TR"/>
        </a:p>
      </dgm:t>
    </dgm:pt>
    <dgm:pt modelId="{1B2AD395-AB44-44B5-888E-AAD47847FA74}" type="sibTrans" cxnId="{3F0A1EBD-AB48-4900-A8F2-2CD6D4DDFEFE}">
      <dgm:prSet/>
      <dgm:spPr/>
      <dgm:t>
        <a:bodyPr/>
        <a:lstStyle/>
        <a:p>
          <a:endParaRPr lang="tr-TR"/>
        </a:p>
      </dgm:t>
    </dgm:pt>
    <dgm:pt modelId="{60C46F9E-4DC1-473E-B413-E4C7D485EAF0}">
      <dgm:prSet/>
      <dgm:spPr>
        <a:solidFill>
          <a:srgbClr val="C642A0"/>
        </a:solidFill>
      </dgm:spPr>
      <dgm:t>
        <a:bodyPr/>
        <a:lstStyle/>
        <a:p>
          <a:endParaRPr lang="tr-TR"/>
        </a:p>
      </dgm:t>
    </dgm:pt>
    <dgm:pt modelId="{082B4A4B-40CC-492C-806B-17B76A2BBF21}" type="parTrans" cxnId="{BDCAB642-1475-43F9-BD16-BE029223EE28}">
      <dgm:prSet/>
      <dgm:spPr/>
      <dgm:t>
        <a:bodyPr/>
        <a:lstStyle/>
        <a:p>
          <a:endParaRPr lang="tr-TR"/>
        </a:p>
      </dgm:t>
    </dgm:pt>
    <dgm:pt modelId="{9B8372C0-4A75-4375-8E77-5FDEBFB2A6D6}" type="sibTrans" cxnId="{BDCAB642-1475-43F9-BD16-BE029223EE28}">
      <dgm:prSet/>
      <dgm:spPr/>
      <dgm:t>
        <a:bodyPr/>
        <a:lstStyle/>
        <a:p>
          <a:endParaRPr lang="tr-TR"/>
        </a:p>
      </dgm:t>
    </dgm:pt>
    <dgm:pt modelId="{502A4AD2-293D-4F0C-BF1A-6D1FDDCEEDAB}">
      <dgm:prSet/>
      <dgm:spPr>
        <a:solidFill>
          <a:srgbClr val="C642A0"/>
        </a:solidFill>
      </dgm:spPr>
      <dgm:t>
        <a:bodyPr/>
        <a:lstStyle/>
        <a:p>
          <a:endParaRPr lang="tr-TR"/>
        </a:p>
      </dgm:t>
    </dgm:pt>
    <dgm:pt modelId="{14FAC342-B047-43D1-9961-39EB075D9A09}" type="parTrans" cxnId="{3B95DDD5-A15A-4B49-AFA5-2A54EFD9B5B7}">
      <dgm:prSet/>
      <dgm:spPr/>
      <dgm:t>
        <a:bodyPr/>
        <a:lstStyle/>
        <a:p>
          <a:endParaRPr lang="tr-TR"/>
        </a:p>
      </dgm:t>
    </dgm:pt>
    <dgm:pt modelId="{8E85CE72-3BF5-4E0A-887F-C29BBDEDC95A}" type="sibTrans" cxnId="{3B95DDD5-A15A-4B49-AFA5-2A54EFD9B5B7}">
      <dgm:prSet/>
      <dgm:spPr/>
      <dgm:t>
        <a:bodyPr/>
        <a:lstStyle/>
        <a:p>
          <a:endParaRPr lang="tr-TR"/>
        </a:p>
      </dgm:t>
    </dgm:pt>
    <dgm:pt modelId="{4EFB6F39-64B6-48D6-B2BC-F3E73D1ECD7B}" type="pres">
      <dgm:prSet presAssocID="{321C9C2A-3EA9-4912-9BC6-CCAB6F46CD6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B302044-1B12-490E-99A1-466C6C9204EB}" type="pres">
      <dgm:prSet presAssocID="{0B727658-6EAD-4B07-92F7-4C56FEB84A50}" presName="hierRoot1" presStyleCnt="0">
        <dgm:presLayoutVars>
          <dgm:hierBranch val="init"/>
        </dgm:presLayoutVars>
      </dgm:prSet>
      <dgm:spPr/>
    </dgm:pt>
    <dgm:pt modelId="{EE5856C8-A5A2-4D4E-AD2B-E32FB8952707}" type="pres">
      <dgm:prSet presAssocID="{0B727658-6EAD-4B07-92F7-4C56FEB84A50}" presName="rootComposite1" presStyleCnt="0"/>
      <dgm:spPr/>
    </dgm:pt>
    <dgm:pt modelId="{FDBE0609-5D6D-4244-A4E6-85BEEA40D78C}" type="pres">
      <dgm:prSet presAssocID="{0B727658-6EAD-4B07-92F7-4C56FEB84A50}" presName="rootText1" presStyleLbl="node0" presStyleIdx="0" presStyleCnt="1">
        <dgm:presLayoutVars>
          <dgm:chPref val="3"/>
        </dgm:presLayoutVars>
      </dgm:prSet>
      <dgm:spPr/>
    </dgm:pt>
    <dgm:pt modelId="{80C2DAAC-C42C-412A-A583-A9E4B0CB2656}" type="pres">
      <dgm:prSet presAssocID="{0B727658-6EAD-4B07-92F7-4C56FEB84A50}" presName="rootConnector1" presStyleLbl="node1" presStyleIdx="0" presStyleCnt="0"/>
      <dgm:spPr/>
    </dgm:pt>
    <dgm:pt modelId="{84A62811-761C-4312-959A-AA629212D423}" type="pres">
      <dgm:prSet presAssocID="{0B727658-6EAD-4B07-92F7-4C56FEB84A50}" presName="hierChild2" presStyleCnt="0"/>
      <dgm:spPr/>
    </dgm:pt>
    <dgm:pt modelId="{328EB297-D331-44DD-9AC7-4892A1A253C5}" type="pres">
      <dgm:prSet presAssocID="{6F433439-B956-46B6-9C8A-D24ABC8C8EB4}" presName="Name37" presStyleLbl="parChTrans1D2" presStyleIdx="0" presStyleCnt="6"/>
      <dgm:spPr/>
    </dgm:pt>
    <dgm:pt modelId="{B18BDC3A-6032-4D93-9CD2-D449E98BC85E}" type="pres">
      <dgm:prSet presAssocID="{A661B3C1-2667-4676-8477-A390744F1A85}" presName="hierRoot2" presStyleCnt="0">
        <dgm:presLayoutVars>
          <dgm:hierBranch val="init"/>
        </dgm:presLayoutVars>
      </dgm:prSet>
      <dgm:spPr/>
    </dgm:pt>
    <dgm:pt modelId="{990D2F7D-7B62-47AD-B2AE-3E8F5F4810C4}" type="pres">
      <dgm:prSet presAssocID="{A661B3C1-2667-4676-8477-A390744F1A85}" presName="rootComposite" presStyleCnt="0"/>
      <dgm:spPr/>
    </dgm:pt>
    <dgm:pt modelId="{3B03A14C-01DA-432E-8505-5B7ECF033606}" type="pres">
      <dgm:prSet presAssocID="{A661B3C1-2667-4676-8477-A390744F1A85}" presName="rootText" presStyleLbl="node2" presStyleIdx="0" presStyleCnt="6" custLinFactNeighborX="2405">
        <dgm:presLayoutVars>
          <dgm:chPref val="3"/>
        </dgm:presLayoutVars>
      </dgm:prSet>
      <dgm:spPr/>
    </dgm:pt>
    <dgm:pt modelId="{CE550A82-1B85-4B75-8213-ADDD02302723}" type="pres">
      <dgm:prSet presAssocID="{A661B3C1-2667-4676-8477-A390744F1A85}" presName="rootConnector" presStyleLbl="node2" presStyleIdx="0" presStyleCnt="6"/>
      <dgm:spPr/>
    </dgm:pt>
    <dgm:pt modelId="{4B00A86E-1523-4117-AC37-5CA1FD65B0C2}" type="pres">
      <dgm:prSet presAssocID="{A661B3C1-2667-4676-8477-A390744F1A85}" presName="hierChild4" presStyleCnt="0"/>
      <dgm:spPr/>
    </dgm:pt>
    <dgm:pt modelId="{C4E117E1-3AE1-4495-BF9A-CAB2F88F441E}" type="pres">
      <dgm:prSet presAssocID="{A661B3C1-2667-4676-8477-A390744F1A85}" presName="hierChild5" presStyleCnt="0"/>
      <dgm:spPr/>
    </dgm:pt>
    <dgm:pt modelId="{FC072B6A-EF80-4D85-893A-74E1C1DDCE62}" type="pres">
      <dgm:prSet presAssocID="{CE46BBF3-2774-4FEC-9150-5C04B6AC5300}" presName="Name37" presStyleLbl="parChTrans1D2" presStyleIdx="1" presStyleCnt="6"/>
      <dgm:spPr/>
    </dgm:pt>
    <dgm:pt modelId="{58898EEE-8147-4199-8DDA-AF1123940227}" type="pres">
      <dgm:prSet presAssocID="{667A33CE-FC50-4F91-84F2-F81C7D218A96}" presName="hierRoot2" presStyleCnt="0">
        <dgm:presLayoutVars>
          <dgm:hierBranch val="init"/>
        </dgm:presLayoutVars>
      </dgm:prSet>
      <dgm:spPr/>
    </dgm:pt>
    <dgm:pt modelId="{D20BDA37-F98B-4389-A783-D4699ADC6872}" type="pres">
      <dgm:prSet presAssocID="{667A33CE-FC50-4F91-84F2-F81C7D218A96}" presName="rootComposite" presStyleCnt="0"/>
      <dgm:spPr/>
    </dgm:pt>
    <dgm:pt modelId="{CA5629BB-6537-40B0-8C6E-B3EB3546964A}" type="pres">
      <dgm:prSet presAssocID="{667A33CE-FC50-4F91-84F2-F81C7D218A96}" presName="rootText" presStyleLbl="node2" presStyleIdx="1" presStyleCnt="6" custLinFactNeighborX="2405">
        <dgm:presLayoutVars>
          <dgm:chPref val="3"/>
        </dgm:presLayoutVars>
      </dgm:prSet>
      <dgm:spPr/>
    </dgm:pt>
    <dgm:pt modelId="{1491AAFA-9E49-4BBD-9AC8-57A2A0D4191B}" type="pres">
      <dgm:prSet presAssocID="{667A33CE-FC50-4F91-84F2-F81C7D218A96}" presName="rootConnector" presStyleLbl="node2" presStyleIdx="1" presStyleCnt="6"/>
      <dgm:spPr/>
    </dgm:pt>
    <dgm:pt modelId="{9E1EA8EF-8593-4D3B-AAC1-C7ED88F92C20}" type="pres">
      <dgm:prSet presAssocID="{667A33CE-FC50-4F91-84F2-F81C7D218A96}" presName="hierChild4" presStyleCnt="0"/>
      <dgm:spPr/>
    </dgm:pt>
    <dgm:pt modelId="{0063098A-0091-4216-BFC5-94E85FF3AC0E}" type="pres">
      <dgm:prSet presAssocID="{667A33CE-FC50-4F91-84F2-F81C7D218A96}" presName="hierChild5" presStyleCnt="0"/>
      <dgm:spPr/>
    </dgm:pt>
    <dgm:pt modelId="{4604B049-FEEA-4E17-A875-FB4068F0C694}" type="pres">
      <dgm:prSet presAssocID="{0DE333DF-D7E2-45B3-AF7F-97EA2584DCF1}" presName="Name37" presStyleLbl="parChTrans1D2" presStyleIdx="2" presStyleCnt="6"/>
      <dgm:spPr/>
    </dgm:pt>
    <dgm:pt modelId="{10E8D69E-7A00-46E6-81AB-FE9DDDBD4558}" type="pres">
      <dgm:prSet presAssocID="{ABBD9752-2B82-4AC8-9B30-03DF2A807DB1}" presName="hierRoot2" presStyleCnt="0">
        <dgm:presLayoutVars>
          <dgm:hierBranch val="init"/>
        </dgm:presLayoutVars>
      </dgm:prSet>
      <dgm:spPr/>
    </dgm:pt>
    <dgm:pt modelId="{05DE52FD-A9C4-40D0-AF2A-9DF8006FAB3B}" type="pres">
      <dgm:prSet presAssocID="{ABBD9752-2B82-4AC8-9B30-03DF2A807DB1}" presName="rootComposite" presStyleCnt="0"/>
      <dgm:spPr/>
    </dgm:pt>
    <dgm:pt modelId="{0A4866FC-4956-463F-8E84-F5B0F2BFE2A3}" type="pres">
      <dgm:prSet presAssocID="{ABBD9752-2B82-4AC8-9B30-03DF2A807DB1}" presName="rootText" presStyleLbl="node2" presStyleIdx="2" presStyleCnt="6">
        <dgm:presLayoutVars>
          <dgm:chPref val="3"/>
        </dgm:presLayoutVars>
      </dgm:prSet>
      <dgm:spPr/>
    </dgm:pt>
    <dgm:pt modelId="{3942BA3F-FC0A-40FB-835D-ABEC3750A915}" type="pres">
      <dgm:prSet presAssocID="{ABBD9752-2B82-4AC8-9B30-03DF2A807DB1}" presName="rootConnector" presStyleLbl="node2" presStyleIdx="2" presStyleCnt="6"/>
      <dgm:spPr/>
    </dgm:pt>
    <dgm:pt modelId="{02F01573-7FDC-41D8-B3B5-C6A935DA09E7}" type="pres">
      <dgm:prSet presAssocID="{ABBD9752-2B82-4AC8-9B30-03DF2A807DB1}" presName="hierChild4" presStyleCnt="0"/>
      <dgm:spPr/>
    </dgm:pt>
    <dgm:pt modelId="{96DFB336-D907-48E5-8001-3AFAAC9E3763}" type="pres">
      <dgm:prSet presAssocID="{ABBD9752-2B82-4AC8-9B30-03DF2A807DB1}" presName="hierChild5" presStyleCnt="0"/>
      <dgm:spPr/>
    </dgm:pt>
    <dgm:pt modelId="{0C68ECF0-111B-4DFB-B46F-EF1E660CF2E1}" type="pres">
      <dgm:prSet presAssocID="{FCB21855-B2EF-4648-8D59-B54AA698905B}" presName="Name37" presStyleLbl="parChTrans1D2" presStyleIdx="3" presStyleCnt="6"/>
      <dgm:spPr/>
    </dgm:pt>
    <dgm:pt modelId="{A562C328-E04E-4B40-B185-68F53B74DB08}" type="pres">
      <dgm:prSet presAssocID="{28185326-F94D-4AA9-BB55-BA6432AA2A74}" presName="hierRoot2" presStyleCnt="0">
        <dgm:presLayoutVars>
          <dgm:hierBranch val="init"/>
        </dgm:presLayoutVars>
      </dgm:prSet>
      <dgm:spPr/>
    </dgm:pt>
    <dgm:pt modelId="{39760B93-1523-4F3F-9E9C-261C5A81C8C7}" type="pres">
      <dgm:prSet presAssocID="{28185326-F94D-4AA9-BB55-BA6432AA2A74}" presName="rootComposite" presStyleCnt="0"/>
      <dgm:spPr/>
    </dgm:pt>
    <dgm:pt modelId="{D53B4932-6E0D-4687-9309-12E3738B5A10}" type="pres">
      <dgm:prSet presAssocID="{28185326-F94D-4AA9-BB55-BA6432AA2A74}" presName="rootText" presStyleLbl="node2" presStyleIdx="3" presStyleCnt="6">
        <dgm:presLayoutVars>
          <dgm:chPref val="3"/>
        </dgm:presLayoutVars>
      </dgm:prSet>
      <dgm:spPr/>
    </dgm:pt>
    <dgm:pt modelId="{4BC8AD28-8C2B-4F3D-819E-A4572ED529A0}" type="pres">
      <dgm:prSet presAssocID="{28185326-F94D-4AA9-BB55-BA6432AA2A74}" presName="rootConnector" presStyleLbl="node2" presStyleIdx="3" presStyleCnt="6"/>
      <dgm:spPr/>
    </dgm:pt>
    <dgm:pt modelId="{2F9457D3-0FAC-43CD-A11E-A77DB237A567}" type="pres">
      <dgm:prSet presAssocID="{28185326-F94D-4AA9-BB55-BA6432AA2A74}" presName="hierChild4" presStyleCnt="0"/>
      <dgm:spPr/>
    </dgm:pt>
    <dgm:pt modelId="{1EA2D15D-16F6-417E-A826-3604BD6B5D28}" type="pres">
      <dgm:prSet presAssocID="{28185326-F94D-4AA9-BB55-BA6432AA2A74}" presName="hierChild5" presStyleCnt="0"/>
      <dgm:spPr/>
    </dgm:pt>
    <dgm:pt modelId="{404F53C7-8A83-4A98-AD50-C87F62FA7F35}" type="pres">
      <dgm:prSet presAssocID="{082B4A4B-40CC-492C-806B-17B76A2BBF21}" presName="Name37" presStyleLbl="parChTrans1D2" presStyleIdx="4" presStyleCnt="6"/>
      <dgm:spPr/>
    </dgm:pt>
    <dgm:pt modelId="{58FDE3D3-2F1B-4005-BD2E-8B77EBD436E7}" type="pres">
      <dgm:prSet presAssocID="{60C46F9E-4DC1-473E-B413-E4C7D485EAF0}" presName="hierRoot2" presStyleCnt="0">
        <dgm:presLayoutVars>
          <dgm:hierBranch val="init"/>
        </dgm:presLayoutVars>
      </dgm:prSet>
      <dgm:spPr/>
    </dgm:pt>
    <dgm:pt modelId="{1E9AB0F5-B31E-499C-8A0F-D821AF1ED538}" type="pres">
      <dgm:prSet presAssocID="{60C46F9E-4DC1-473E-B413-E4C7D485EAF0}" presName="rootComposite" presStyleCnt="0"/>
      <dgm:spPr/>
    </dgm:pt>
    <dgm:pt modelId="{07FC80AA-2718-41CF-B59E-7D835B9B47F0}" type="pres">
      <dgm:prSet presAssocID="{60C46F9E-4DC1-473E-B413-E4C7D485EAF0}" presName="rootText" presStyleLbl="node2" presStyleIdx="4" presStyleCnt="6">
        <dgm:presLayoutVars>
          <dgm:chPref val="3"/>
        </dgm:presLayoutVars>
      </dgm:prSet>
      <dgm:spPr/>
    </dgm:pt>
    <dgm:pt modelId="{9BA5FD46-6B99-4B0D-8FF4-60459DAA53EF}" type="pres">
      <dgm:prSet presAssocID="{60C46F9E-4DC1-473E-B413-E4C7D485EAF0}" presName="rootConnector" presStyleLbl="node2" presStyleIdx="4" presStyleCnt="6"/>
      <dgm:spPr/>
    </dgm:pt>
    <dgm:pt modelId="{5B4C102E-0143-4657-B6BA-D0B172D2AEEE}" type="pres">
      <dgm:prSet presAssocID="{60C46F9E-4DC1-473E-B413-E4C7D485EAF0}" presName="hierChild4" presStyleCnt="0"/>
      <dgm:spPr/>
    </dgm:pt>
    <dgm:pt modelId="{2AB1CE99-EEBE-4228-ADA9-FB6EF1767D35}" type="pres">
      <dgm:prSet presAssocID="{60C46F9E-4DC1-473E-B413-E4C7D485EAF0}" presName="hierChild5" presStyleCnt="0"/>
      <dgm:spPr/>
    </dgm:pt>
    <dgm:pt modelId="{F87D1425-269C-4EB7-A8D7-F85C1BCF2788}" type="pres">
      <dgm:prSet presAssocID="{14FAC342-B047-43D1-9961-39EB075D9A09}" presName="Name37" presStyleLbl="parChTrans1D2" presStyleIdx="5" presStyleCnt="6"/>
      <dgm:spPr/>
    </dgm:pt>
    <dgm:pt modelId="{F62222FB-39C7-4E6D-B37F-7BBDB845BB01}" type="pres">
      <dgm:prSet presAssocID="{502A4AD2-293D-4F0C-BF1A-6D1FDDCEEDAB}" presName="hierRoot2" presStyleCnt="0">
        <dgm:presLayoutVars>
          <dgm:hierBranch val="init"/>
        </dgm:presLayoutVars>
      </dgm:prSet>
      <dgm:spPr/>
    </dgm:pt>
    <dgm:pt modelId="{EDEE54CE-C255-43BF-8675-4346A32710A0}" type="pres">
      <dgm:prSet presAssocID="{502A4AD2-293D-4F0C-BF1A-6D1FDDCEEDAB}" presName="rootComposite" presStyleCnt="0"/>
      <dgm:spPr/>
    </dgm:pt>
    <dgm:pt modelId="{B4A0E181-351B-4D8B-ABBC-47920ED5028F}" type="pres">
      <dgm:prSet presAssocID="{502A4AD2-293D-4F0C-BF1A-6D1FDDCEEDAB}" presName="rootText" presStyleLbl="node2" presStyleIdx="5" presStyleCnt="6">
        <dgm:presLayoutVars>
          <dgm:chPref val="3"/>
        </dgm:presLayoutVars>
      </dgm:prSet>
      <dgm:spPr/>
    </dgm:pt>
    <dgm:pt modelId="{6FC7897D-3C7C-4C6E-84BB-875CF7DC03E9}" type="pres">
      <dgm:prSet presAssocID="{502A4AD2-293D-4F0C-BF1A-6D1FDDCEEDAB}" presName="rootConnector" presStyleLbl="node2" presStyleIdx="5" presStyleCnt="6"/>
      <dgm:spPr/>
    </dgm:pt>
    <dgm:pt modelId="{6ADDA46B-5B92-48AB-B58C-F110A1F942AD}" type="pres">
      <dgm:prSet presAssocID="{502A4AD2-293D-4F0C-BF1A-6D1FDDCEEDAB}" presName="hierChild4" presStyleCnt="0"/>
      <dgm:spPr/>
    </dgm:pt>
    <dgm:pt modelId="{44C09BFA-1211-4CCF-B1AB-7E55BC3E9B60}" type="pres">
      <dgm:prSet presAssocID="{502A4AD2-293D-4F0C-BF1A-6D1FDDCEEDAB}" presName="hierChild5" presStyleCnt="0"/>
      <dgm:spPr/>
    </dgm:pt>
    <dgm:pt modelId="{B0DE0574-E1CF-4310-B95C-A2101EFEBC5B}" type="pres">
      <dgm:prSet presAssocID="{0B727658-6EAD-4B07-92F7-4C56FEB84A50}" presName="hierChild3" presStyleCnt="0"/>
      <dgm:spPr/>
    </dgm:pt>
  </dgm:ptLst>
  <dgm:cxnLst>
    <dgm:cxn modelId="{935F300E-B56F-49DD-9568-77B870EF6345}" type="presOf" srcId="{ABBD9752-2B82-4AC8-9B30-03DF2A807DB1}" destId="{3942BA3F-FC0A-40FB-835D-ABEC3750A915}" srcOrd="1" destOrd="0" presId="urn:microsoft.com/office/officeart/2005/8/layout/orgChart1"/>
    <dgm:cxn modelId="{5D87E519-E3C4-47D2-95A5-45BC20494135}" type="presOf" srcId="{ABBD9752-2B82-4AC8-9B30-03DF2A807DB1}" destId="{0A4866FC-4956-463F-8E84-F5B0F2BFE2A3}" srcOrd="0" destOrd="0" presId="urn:microsoft.com/office/officeart/2005/8/layout/orgChart1"/>
    <dgm:cxn modelId="{B887F519-DEC4-42CC-80DA-95AAA025B4C2}" type="presOf" srcId="{28185326-F94D-4AA9-BB55-BA6432AA2A74}" destId="{D53B4932-6E0D-4687-9309-12E3738B5A10}" srcOrd="0" destOrd="0" presId="urn:microsoft.com/office/officeart/2005/8/layout/orgChart1"/>
    <dgm:cxn modelId="{3C5F2521-0E5D-4EDA-9012-85A415AB1F40}" type="presOf" srcId="{502A4AD2-293D-4F0C-BF1A-6D1FDDCEEDAB}" destId="{B4A0E181-351B-4D8B-ABBC-47920ED5028F}" srcOrd="0" destOrd="0" presId="urn:microsoft.com/office/officeart/2005/8/layout/orgChart1"/>
    <dgm:cxn modelId="{854B4126-7032-4E2C-94ED-E608132BDC50}" type="presOf" srcId="{A661B3C1-2667-4676-8477-A390744F1A85}" destId="{CE550A82-1B85-4B75-8213-ADDD02302723}" srcOrd="1" destOrd="0" presId="urn:microsoft.com/office/officeart/2005/8/layout/orgChart1"/>
    <dgm:cxn modelId="{191F002E-86C3-405A-8578-27228C509E2F}" type="presOf" srcId="{60C46F9E-4DC1-473E-B413-E4C7D485EAF0}" destId="{9BA5FD46-6B99-4B0D-8FF4-60459DAA53EF}" srcOrd="1" destOrd="0" presId="urn:microsoft.com/office/officeart/2005/8/layout/orgChart1"/>
    <dgm:cxn modelId="{BDCAB642-1475-43F9-BD16-BE029223EE28}" srcId="{0B727658-6EAD-4B07-92F7-4C56FEB84A50}" destId="{60C46F9E-4DC1-473E-B413-E4C7D485EAF0}" srcOrd="4" destOrd="0" parTransId="{082B4A4B-40CC-492C-806B-17B76A2BBF21}" sibTransId="{9B8372C0-4A75-4375-8E77-5FDEBFB2A6D6}"/>
    <dgm:cxn modelId="{912B8757-F1FB-4364-A494-F1C9C899A7A9}" type="presOf" srcId="{667A33CE-FC50-4F91-84F2-F81C7D218A96}" destId="{CA5629BB-6537-40B0-8C6E-B3EB3546964A}" srcOrd="0" destOrd="0" presId="urn:microsoft.com/office/officeart/2005/8/layout/orgChart1"/>
    <dgm:cxn modelId="{D68DB757-9614-4840-AD09-55B7E597EC58}" type="presOf" srcId="{502A4AD2-293D-4F0C-BF1A-6D1FDDCEEDAB}" destId="{6FC7897D-3C7C-4C6E-84BB-875CF7DC03E9}" srcOrd="1" destOrd="0" presId="urn:microsoft.com/office/officeart/2005/8/layout/orgChart1"/>
    <dgm:cxn modelId="{303D835B-E505-45AF-9E88-28FD2689B4B6}" srcId="{0B727658-6EAD-4B07-92F7-4C56FEB84A50}" destId="{ABBD9752-2B82-4AC8-9B30-03DF2A807DB1}" srcOrd="2" destOrd="0" parTransId="{0DE333DF-D7E2-45B3-AF7F-97EA2584DCF1}" sibTransId="{9C643A71-5BC0-465A-BFF1-21EBB280DCFA}"/>
    <dgm:cxn modelId="{BDAF6570-0490-4A5A-95A7-95D98941054C}" type="presOf" srcId="{FCB21855-B2EF-4648-8D59-B54AA698905B}" destId="{0C68ECF0-111B-4DFB-B46F-EF1E660CF2E1}" srcOrd="0" destOrd="0" presId="urn:microsoft.com/office/officeart/2005/8/layout/orgChart1"/>
    <dgm:cxn modelId="{3E145A77-8E7B-4DD0-8CDC-6CF5AA7FE150}" type="presOf" srcId="{0DE333DF-D7E2-45B3-AF7F-97EA2584DCF1}" destId="{4604B049-FEEA-4E17-A875-FB4068F0C694}" srcOrd="0" destOrd="0" presId="urn:microsoft.com/office/officeart/2005/8/layout/orgChart1"/>
    <dgm:cxn modelId="{45600480-7D21-4025-B2F0-CDF13FAEDCE1}" type="presOf" srcId="{A661B3C1-2667-4676-8477-A390744F1A85}" destId="{3B03A14C-01DA-432E-8505-5B7ECF033606}" srcOrd="0" destOrd="0" presId="urn:microsoft.com/office/officeart/2005/8/layout/orgChart1"/>
    <dgm:cxn modelId="{6CA0128E-E65C-45EF-B348-F7DAFCD1CD1D}" type="presOf" srcId="{0B727658-6EAD-4B07-92F7-4C56FEB84A50}" destId="{80C2DAAC-C42C-412A-A583-A9E4B0CB2656}" srcOrd="1" destOrd="0" presId="urn:microsoft.com/office/officeart/2005/8/layout/orgChart1"/>
    <dgm:cxn modelId="{5DF7A990-DC44-4EA8-96DC-7E671243DEC8}" srcId="{0B727658-6EAD-4B07-92F7-4C56FEB84A50}" destId="{667A33CE-FC50-4F91-84F2-F81C7D218A96}" srcOrd="1" destOrd="0" parTransId="{CE46BBF3-2774-4FEC-9150-5C04B6AC5300}" sibTransId="{2AC19C5C-1AF1-4C26-997E-E605C9EA3FA9}"/>
    <dgm:cxn modelId="{4F252D91-9D66-48BB-8D6A-F6335A427FCF}" type="presOf" srcId="{082B4A4B-40CC-492C-806B-17B76A2BBF21}" destId="{404F53C7-8A83-4A98-AD50-C87F62FA7F35}" srcOrd="0" destOrd="0" presId="urn:microsoft.com/office/officeart/2005/8/layout/orgChart1"/>
    <dgm:cxn modelId="{7E771E94-F3F4-4890-94DE-F724C7A08453}" type="presOf" srcId="{14FAC342-B047-43D1-9961-39EB075D9A09}" destId="{F87D1425-269C-4EB7-A8D7-F85C1BCF2788}" srcOrd="0" destOrd="0" presId="urn:microsoft.com/office/officeart/2005/8/layout/orgChart1"/>
    <dgm:cxn modelId="{CCA6E5A8-5A18-4D75-AE41-5BAE5AF8C695}" type="presOf" srcId="{0B727658-6EAD-4B07-92F7-4C56FEB84A50}" destId="{FDBE0609-5D6D-4244-A4E6-85BEEA40D78C}" srcOrd="0" destOrd="0" presId="urn:microsoft.com/office/officeart/2005/8/layout/orgChart1"/>
    <dgm:cxn modelId="{AEC4F3A8-BE98-4C43-912F-B495CF757790}" type="presOf" srcId="{28185326-F94D-4AA9-BB55-BA6432AA2A74}" destId="{4BC8AD28-8C2B-4F3D-819E-A4572ED529A0}" srcOrd="1" destOrd="0" presId="urn:microsoft.com/office/officeart/2005/8/layout/orgChart1"/>
    <dgm:cxn modelId="{0E530FAD-57B5-4F9F-BF70-B17DA645E4F0}" type="presOf" srcId="{667A33CE-FC50-4F91-84F2-F81C7D218A96}" destId="{1491AAFA-9E49-4BBD-9AC8-57A2A0D4191B}" srcOrd="1" destOrd="0" presId="urn:microsoft.com/office/officeart/2005/8/layout/orgChart1"/>
    <dgm:cxn modelId="{758CDFB9-0907-4D4A-811F-FF1F380D7E26}" srcId="{0B727658-6EAD-4B07-92F7-4C56FEB84A50}" destId="{A661B3C1-2667-4676-8477-A390744F1A85}" srcOrd="0" destOrd="0" parTransId="{6F433439-B956-46B6-9C8A-D24ABC8C8EB4}" sibTransId="{0501A4EE-5DF4-4E99-8202-268DC98E453A}"/>
    <dgm:cxn modelId="{3F0A1EBD-AB48-4900-A8F2-2CD6D4DDFEFE}" srcId="{0B727658-6EAD-4B07-92F7-4C56FEB84A50}" destId="{28185326-F94D-4AA9-BB55-BA6432AA2A74}" srcOrd="3" destOrd="0" parTransId="{FCB21855-B2EF-4648-8D59-B54AA698905B}" sibTransId="{1B2AD395-AB44-44B5-888E-AAD47847FA74}"/>
    <dgm:cxn modelId="{3B95DDD5-A15A-4B49-AFA5-2A54EFD9B5B7}" srcId="{0B727658-6EAD-4B07-92F7-4C56FEB84A50}" destId="{502A4AD2-293D-4F0C-BF1A-6D1FDDCEEDAB}" srcOrd="5" destOrd="0" parTransId="{14FAC342-B047-43D1-9961-39EB075D9A09}" sibTransId="{8E85CE72-3BF5-4E0A-887F-C29BBDEDC95A}"/>
    <dgm:cxn modelId="{452EA0E6-EA7F-49DA-A310-C4E079274E15}" type="presOf" srcId="{CE46BBF3-2774-4FEC-9150-5C04B6AC5300}" destId="{FC072B6A-EF80-4D85-893A-74E1C1DDCE62}" srcOrd="0" destOrd="0" presId="urn:microsoft.com/office/officeart/2005/8/layout/orgChart1"/>
    <dgm:cxn modelId="{20A46EEF-3F16-4877-B0B4-9008EAF1257A}" type="presOf" srcId="{6F433439-B956-46B6-9C8A-D24ABC8C8EB4}" destId="{328EB297-D331-44DD-9AC7-4892A1A253C5}" srcOrd="0" destOrd="0" presId="urn:microsoft.com/office/officeart/2005/8/layout/orgChart1"/>
    <dgm:cxn modelId="{BB45C4F1-3000-45A3-AEF1-74FC1D2C667F}" type="presOf" srcId="{321C9C2A-3EA9-4912-9BC6-CCAB6F46CD66}" destId="{4EFB6F39-64B6-48D6-B2BC-F3E73D1ECD7B}" srcOrd="0" destOrd="0" presId="urn:microsoft.com/office/officeart/2005/8/layout/orgChart1"/>
    <dgm:cxn modelId="{E9AE16FD-D4CE-4451-966C-31B7B98F1CE8}" srcId="{321C9C2A-3EA9-4912-9BC6-CCAB6F46CD66}" destId="{0B727658-6EAD-4B07-92F7-4C56FEB84A50}" srcOrd="0" destOrd="0" parTransId="{C3746161-C099-4FE5-AF4E-19FCADA698E3}" sibTransId="{D7BE19E4-ABB7-4B03-9082-B80A8B321536}"/>
    <dgm:cxn modelId="{02D46DFF-FE5D-48E7-9425-8F1492CF8229}" type="presOf" srcId="{60C46F9E-4DC1-473E-B413-E4C7D485EAF0}" destId="{07FC80AA-2718-41CF-B59E-7D835B9B47F0}" srcOrd="0" destOrd="0" presId="urn:microsoft.com/office/officeart/2005/8/layout/orgChart1"/>
    <dgm:cxn modelId="{8B29142D-E772-4199-8F9F-1DA3B96F5DBA}" type="presParOf" srcId="{4EFB6F39-64B6-48D6-B2BC-F3E73D1ECD7B}" destId="{EB302044-1B12-490E-99A1-466C6C9204EB}" srcOrd="0" destOrd="0" presId="urn:microsoft.com/office/officeart/2005/8/layout/orgChart1"/>
    <dgm:cxn modelId="{F4555BC5-C4A2-429B-9E76-D834B349CD21}" type="presParOf" srcId="{EB302044-1B12-490E-99A1-466C6C9204EB}" destId="{EE5856C8-A5A2-4D4E-AD2B-E32FB8952707}" srcOrd="0" destOrd="0" presId="urn:microsoft.com/office/officeart/2005/8/layout/orgChart1"/>
    <dgm:cxn modelId="{5CCFF39B-C049-4B5F-81E1-920B624C4644}" type="presParOf" srcId="{EE5856C8-A5A2-4D4E-AD2B-E32FB8952707}" destId="{FDBE0609-5D6D-4244-A4E6-85BEEA40D78C}" srcOrd="0" destOrd="0" presId="urn:microsoft.com/office/officeart/2005/8/layout/orgChart1"/>
    <dgm:cxn modelId="{8A813EB9-0891-4C53-966F-DCCC38CD2B5C}" type="presParOf" srcId="{EE5856C8-A5A2-4D4E-AD2B-E32FB8952707}" destId="{80C2DAAC-C42C-412A-A583-A9E4B0CB2656}" srcOrd="1" destOrd="0" presId="urn:microsoft.com/office/officeart/2005/8/layout/orgChart1"/>
    <dgm:cxn modelId="{5BBB7C36-1949-40B6-AF5D-3866CBA159F6}" type="presParOf" srcId="{EB302044-1B12-490E-99A1-466C6C9204EB}" destId="{84A62811-761C-4312-959A-AA629212D423}" srcOrd="1" destOrd="0" presId="urn:microsoft.com/office/officeart/2005/8/layout/orgChart1"/>
    <dgm:cxn modelId="{37E1E7DE-455C-41BE-A6CE-F5FB29E24E5E}" type="presParOf" srcId="{84A62811-761C-4312-959A-AA629212D423}" destId="{328EB297-D331-44DD-9AC7-4892A1A253C5}" srcOrd="0" destOrd="0" presId="urn:microsoft.com/office/officeart/2005/8/layout/orgChart1"/>
    <dgm:cxn modelId="{B3B1FD3C-689C-4F31-A48F-A6A17670F58A}" type="presParOf" srcId="{84A62811-761C-4312-959A-AA629212D423}" destId="{B18BDC3A-6032-4D93-9CD2-D449E98BC85E}" srcOrd="1" destOrd="0" presId="urn:microsoft.com/office/officeart/2005/8/layout/orgChart1"/>
    <dgm:cxn modelId="{8B8524F3-6F1F-417B-8654-9136B8C7BD05}" type="presParOf" srcId="{B18BDC3A-6032-4D93-9CD2-D449E98BC85E}" destId="{990D2F7D-7B62-47AD-B2AE-3E8F5F4810C4}" srcOrd="0" destOrd="0" presId="urn:microsoft.com/office/officeart/2005/8/layout/orgChart1"/>
    <dgm:cxn modelId="{5ACA0FE9-3EC5-45E8-BC9D-259D241399A9}" type="presParOf" srcId="{990D2F7D-7B62-47AD-B2AE-3E8F5F4810C4}" destId="{3B03A14C-01DA-432E-8505-5B7ECF033606}" srcOrd="0" destOrd="0" presId="urn:microsoft.com/office/officeart/2005/8/layout/orgChart1"/>
    <dgm:cxn modelId="{F26126FF-0398-4120-A21F-39ADA7C9CD96}" type="presParOf" srcId="{990D2F7D-7B62-47AD-B2AE-3E8F5F4810C4}" destId="{CE550A82-1B85-4B75-8213-ADDD02302723}" srcOrd="1" destOrd="0" presId="urn:microsoft.com/office/officeart/2005/8/layout/orgChart1"/>
    <dgm:cxn modelId="{F36A32A6-9A6F-4E0E-9FB2-723F66C77FC5}" type="presParOf" srcId="{B18BDC3A-6032-4D93-9CD2-D449E98BC85E}" destId="{4B00A86E-1523-4117-AC37-5CA1FD65B0C2}" srcOrd="1" destOrd="0" presId="urn:microsoft.com/office/officeart/2005/8/layout/orgChart1"/>
    <dgm:cxn modelId="{224D996F-F38C-4508-9BF1-BB94ABD92F6C}" type="presParOf" srcId="{B18BDC3A-6032-4D93-9CD2-D449E98BC85E}" destId="{C4E117E1-3AE1-4495-BF9A-CAB2F88F441E}" srcOrd="2" destOrd="0" presId="urn:microsoft.com/office/officeart/2005/8/layout/orgChart1"/>
    <dgm:cxn modelId="{E694291F-DBCB-4281-B041-A78FB9E47FE7}" type="presParOf" srcId="{84A62811-761C-4312-959A-AA629212D423}" destId="{FC072B6A-EF80-4D85-893A-74E1C1DDCE62}" srcOrd="2" destOrd="0" presId="urn:microsoft.com/office/officeart/2005/8/layout/orgChart1"/>
    <dgm:cxn modelId="{026D0D62-0BA4-49B5-8EE7-833B65330AC8}" type="presParOf" srcId="{84A62811-761C-4312-959A-AA629212D423}" destId="{58898EEE-8147-4199-8DDA-AF1123940227}" srcOrd="3" destOrd="0" presId="urn:microsoft.com/office/officeart/2005/8/layout/orgChart1"/>
    <dgm:cxn modelId="{F815A432-8BA7-4DD3-B40E-45BA35EC5C51}" type="presParOf" srcId="{58898EEE-8147-4199-8DDA-AF1123940227}" destId="{D20BDA37-F98B-4389-A783-D4699ADC6872}" srcOrd="0" destOrd="0" presId="urn:microsoft.com/office/officeart/2005/8/layout/orgChart1"/>
    <dgm:cxn modelId="{D5EBDE8E-5A5A-4AF5-B937-1970C6148FC9}" type="presParOf" srcId="{D20BDA37-F98B-4389-A783-D4699ADC6872}" destId="{CA5629BB-6537-40B0-8C6E-B3EB3546964A}" srcOrd="0" destOrd="0" presId="urn:microsoft.com/office/officeart/2005/8/layout/orgChart1"/>
    <dgm:cxn modelId="{CD3CAEDF-FE84-4BA5-91F2-E22A1B975E9D}" type="presParOf" srcId="{D20BDA37-F98B-4389-A783-D4699ADC6872}" destId="{1491AAFA-9E49-4BBD-9AC8-57A2A0D4191B}" srcOrd="1" destOrd="0" presId="urn:microsoft.com/office/officeart/2005/8/layout/orgChart1"/>
    <dgm:cxn modelId="{10B29AB1-1AD0-48E5-A763-ABF9328CEFCC}" type="presParOf" srcId="{58898EEE-8147-4199-8DDA-AF1123940227}" destId="{9E1EA8EF-8593-4D3B-AAC1-C7ED88F92C20}" srcOrd="1" destOrd="0" presId="urn:microsoft.com/office/officeart/2005/8/layout/orgChart1"/>
    <dgm:cxn modelId="{182825E0-A8AA-46BC-A5BC-ED95335B84E2}" type="presParOf" srcId="{58898EEE-8147-4199-8DDA-AF1123940227}" destId="{0063098A-0091-4216-BFC5-94E85FF3AC0E}" srcOrd="2" destOrd="0" presId="urn:microsoft.com/office/officeart/2005/8/layout/orgChart1"/>
    <dgm:cxn modelId="{7574EBA8-3701-4111-B2DB-9CFFD8CA21BE}" type="presParOf" srcId="{84A62811-761C-4312-959A-AA629212D423}" destId="{4604B049-FEEA-4E17-A875-FB4068F0C694}" srcOrd="4" destOrd="0" presId="urn:microsoft.com/office/officeart/2005/8/layout/orgChart1"/>
    <dgm:cxn modelId="{1497A6F0-C8DF-479B-B908-2A4F7EFB2323}" type="presParOf" srcId="{84A62811-761C-4312-959A-AA629212D423}" destId="{10E8D69E-7A00-46E6-81AB-FE9DDDBD4558}" srcOrd="5" destOrd="0" presId="urn:microsoft.com/office/officeart/2005/8/layout/orgChart1"/>
    <dgm:cxn modelId="{23DBE7C8-58C7-4F9A-A07C-B2B029B9DCD8}" type="presParOf" srcId="{10E8D69E-7A00-46E6-81AB-FE9DDDBD4558}" destId="{05DE52FD-A9C4-40D0-AF2A-9DF8006FAB3B}" srcOrd="0" destOrd="0" presId="urn:microsoft.com/office/officeart/2005/8/layout/orgChart1"/>
    <dgm:cxn modelId="{54604F3D-453B-4703-B5FA-19AC3781804F}" type="presParOf" srcId="{05DE52FD-A9C4-40D0-AF2A-9DF8006FAB3B}" destId="{0A4866FC-4956-463F-8E84-F5B0F2BFE2A3}" srcOrd="0" destOrd="0" presId="urn:microsoft.com/office/officeart/2005/8/layout/orgChart1"/>
    <dgm:cxn modelId="{98C64EEF-6611-4A68-A849-5088C234066F}" type="presParOf" srcId="{05DE52FD-A9C4-40D0-AF2A-9DF8006FAB3B}" destId="{3942BA3F-FC0A-40FB-835D-ABEC3750A915}" srcOrd="1" destOrd="0" presId="urn:microsoft.com/office/officeart/2005/8/layout/orgChart1"/>
    <dgm:cxn modelId="{4F42B1A3-C097-4229-BF68-9CC6169FF201}" type="presParOf" srcId="{10E8D69E-7A00-46E6-81AB-FE9DDDBD4558}" destId="{02F01573-7FDC-41D8-B3B5-C6A935DA09E7}" srcOrd="1" destOrd="0" presId="urn:microsoft.com/office/officeart/2005/8/layout/orgChart1"/>
    <dgm:cxn modelId="{D90EE6E2-7FE8-4015-97AE-6BEF743592CD}" type="presParOf" srcId="{10E8D69E-7A00-46E6-81AB-FE9DDDBD4558}" destId="{96DFB336-D907-48E5-8001-3AFAAC9E3763}" srcOrd="2" destOrd="0" presId="urn:microsoft.com/office/officeart/2005/8/layout/orgChart1"/>
    <dgm:cxn modelId="{7791C998-8613-45AE-9183-644E2B504516}" type="presParOf" srcId="{84A62811-761C-4312-959A-AA629212D423}" destId="{0C68ECF0-111B-4DFB-B46F-EF1E660CF2E1}" srcOrd="6" destOrd="0" presId="urn:microsoft.com/office/officeart/2005/8/layout/orgChart1"/>
    <dgm:cxn modelId="{C6896AF0-281F-419E-8E7E-29712B378BBB}" type="presParOf" srcId="{84A62811-761C-4312-959A-AA629212D423}" destId="{A562C328-E04E-4B40-B185-68F53B74DB08}" srcOrd="7" destOrd="0" presId="urn:microsoft.com/office/officeart/2005/8/layout/orgChart1"/>
    <dgm:cxn modelId="{65D97BB3-DF43-4CCB-9EC3-7DD0F9B71248}" type="presParOf" srcId="{A562C328-E04E-4B40-B185-68F53B74DB08}" destId="{39760B93-1523-4F3F-9E9C-261C5A81C8C7}" srcOrd="0" destOrd="0" presId="urn:microsoft.com/office/officeart/2005/8/layout/orgChart1"/>
    <dgm:cxn modelId="{066E9DDF-B470-408D-9424-52107C076423}" type="presParOf" srcId="{39760B93-1523-4F3F-9E9C-261C5A81C8C7}" destId="{D53B4932-6E0D-4687-9309-12E3738B5A10}" srcOrd="0" destOrd="0" presId="urn:microsoft.com/office/officeart/2005/8/layout/orgChart1"/>
    <dgm:cxn modelId="{4A57FA3E-FF1F-4411-A3C6-872E35801BD6}" type="presParOf" srcId="{39760B93-1523-4F3F-9E9C-261C5A81C8C7}" destId="{4BC8AD28-8C2B-4F3D-819E-A4572ED529A0}" srcOrd="1" destOrd="0" presId="urn:microsoft.com/office/officeart/2005/8/layout/orgChart1"/>
    <dgm:cxn modelId="{B2C9AD27-200B-480F-B9F3-A83A32445EC9}" type="presParOf" srcId="{A562C328-E04E-4B40-B185-68F53B74DB08}" destId="{2F9457D3-0FAC-43CD-A11E-A77DB237A567}" srcOrd="1" destOrd="0" presId="urn:microsoft.com/office/officeart/2005/8/layout/orgChart1"/>
    <dgm:cxn modelId="{134F2CE4-20DB-49A8-BBB8-BB2AE7A9291F}" type="presParOf" srcId="{A562C328-E04E-4B40-B185-68F53B74DB08}" destId="{1EA2D15D-16F6-417E-A826-3604BD6B5D28}" srcOrd="2" destOrd="0" presId="urn:microsoft.com/office/officeart/2005/8/layout/orgChart1"/>
    <dgm:cxn modelId="{58243DDB-DE3D-436B-8A4F-6E9F2EC206A9}" type="presParOf" srcId="{84A62811-761C-4312-959A-AA629212D423}" destId="{404F53C7-8A83-4A98-AD50-C87F62FA7F35}" srcOrd="8" destOrd="0" presId="urn:microsoft.com/office/officeart/2005/8/layout/orgChart1"/>
    <dgm:cxn modelId="{1F70FBD5-19FD-4363-8F7D-08A3E2589F61}" type="presParOf" srcId="{84A62811-761C-4312-959A-AA629212D423}" destId="{58FDE3D3-2F1B-4005-BD2E-8B77EBD436E7}" srcOrd="9" destOrd="0" presId="urn:microsoft.com/office/officeart/2005/8/layout/orgChart1"/>
    <dgm:cxn modelId="{FE3E9E8B-DB0D-493C-B4EA-ED92AB0C631C}" type="presParOf" srcId="{58FDE3D3-2F1B-4005-BD2E-8B77EBD436E7}" destId="{1E9AB0F5-B31E-499C-8A0F-D821AF1ED538}" srcOrd="0" destOrd="0" presId="urn:microsoft.com/office/officeart/2005/8/layout/orgChart1"/>
    <dgm:cxn modelId="{2A338415-C74E-4B10-9CD4-3D1C6F1C4299}" type="presParOf" srcId="{1E9AB0F5-B31E-499C-8A0F-D821AF1ED538}" destId="{07FC80AA-2718-41CF-B59E-7D835B9B47F0}" srcOrd="0" destOrd="0" presId="urn:microsoft.com/office/officeart/2005/8/layout/orgChart1"/>
    <dgm:cxn modelId="{B0BEE4F1-3DD7-4CDD-AA03-86AF688706D7}" type="presParOf" srcId="{1E9AB0F5-B31E-499C-8A0F-D821AF1ED538}" destId="{9BA5FD46-6B99-4B0D-8FF4-60459DAA53EF}" srcOrd="1" destOrd="0" presId="urn:microsoft.com/office/officeart/2005/8/layout/orgChart1"/>
    <dgm:cxn modelId="{07E91037-F4B5-4196-A534-8FCCFA0BA9E4}" type="presParOf" srcId="{58FDE3D3-2F1B-4005-BD2E-8B77EBD436E7}" destId="{5B4C102E-0143-4657-B6BA-D0B172D2AEEE}" srcOrd="1" destOrd="0" presId="urn:microsoft.com/office/officeart/2005/8/layout/orgChart1"/>
    <dgm:cxn modelId="{11A90B21-C3C8-424F-B2B3-06501CCC85A3}" type="presParOf" srcId="{58FDE3D3-2F1B-4005-BD2E-8B77EBD436E7}" destId="{2AB1CE99-EEBE-4228-ADA9-FB6EF1767D35}" srcOrd="2" destOrd="0" presId="urn:microsoft.com/office/officeart/2005/8/layout/orgChart1"/>
    <dgm:cxn modelId="{B4332FE3-FFDF-4115-942F-89605E952EBB}" type="presParOf" srcId="{84A62811-761C-4312-959A-AA629212D423}" destId="{F87D1425-269C-4EB7-A8D7-F85C1BCF2788}" srcOrd="10" destOrd="0" presId="urn:microsoft.com/office/officeart/2005/8/layout/orgChart1"/>
    <dgm:cxn modelId="{D1261DAB-BB73-4024-B61C-9196474224D4}" type="presParOf" srcId="{84A62811-761C-4312-959A-AA629212D423}" destId="{F62222FB-39C7-4E6D-B37F-7BBDB845BB01}" srcOrd="11" destOrd="0" presId="urn:microsoft.com/office/officeart/2005/8/layout/orgChart1"/>
    <dgm:cxn modelId="{23BF0A93-B78C-43C3-9786-9EE09DD00FB3}" type="presParOf" srcId="{F62222FB-39C7-4E6D-B37F-7BBDB845BB01}" destId="{EDEE54CE-C255-43BF-8675-4346A32710A0}" srcOrd="0" destOrd="0" presId="urn:microsoft.com/office/officeart/2005/8/layout/orgChart1"/>
    <dgm:cxn modelId="{59B0E0FF-184C-4C09-B15A-9EDDB853B499}" type="presParOf" srcId="{EDEE54CE-C255-43BF-8675-4346A32710A0}" destId="{B4A0E181-351B-4D8B-ABBC-47920ED5028F}" srcOrd="0" destOrd="0" presId="urn:microsoft.com/office/officeart/2005/8/layout/orgChart1"/>
    <dgm:cxn modelId="{506A0464-2DED-43FE-A0B3-AFBE817D1A5C}" type="presParOf" srcId="{EDEE54CE-C255-43BF-8675-4346A32710A0}" destId="{6FC7897D-3C7C-4C6E-84BB-875CF7DC03E9}" srcOrd="1" destOrd="0" presId="urn:microsoft.com/office/officeart/2005/8/layout/orgChart1"/>
    <dgm:cxn modelId="{B0053145-1059-4C2F-B6D1-245BED323DEC}" type="presParOf" srcId="{F62222FB-39C7-4E6D-B37F-7BBDB845BB01}" destId="{6ADDA46B-5B92-48AB-B58C-F110A1F942AD}" srcOrd="1" destOrd="0" presId="urn:microsoft.com/office/officeart/2005/8/layout/orgChart1"/>
    <dgm:cxn modelId="{16B641B6-6157-4A9E-9F23-CBC3C594E4B9}" type="presParOf" srcId="{F62222FB-39C7-4E6D-B37F-7BBDB845BB01}" destId="{44C09BFA-1211-4CCF-B1AB-7E55BC3E9B60}" srcOrd="2" destOrd="0" presId="urn:microsoft.com/office/officeart/2005/8/layout/orgChart1"/>
    <dgm:cxn modelId="{A7A18513-EDE3-4CF9-9280-BE6594FB0656}" type="presParOf" srcId="{EB302044-1B12-490E-99A1-466C6C9204EB}" destId="{B0DE0574-E1CF-4310-B95C-A2101EFEBC5B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2F5E2A-656C-45E0-AFA7-A0DCCCC6EC5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939C1C3-00AA-4E78-A303-43B1C6F6D07E}">
      <dgm:prSet phldrT="[Metin]" custT="1"/>
      <dgm:spPr/>
      <dgm:t>
        <a:bodyPr/>
        <a:lstStyle/>
        <a:p>
          <a:r>
            <a:rPr lang="bg-BG" sz="2800" b="1" dirty="0">
              <a:solidFill>
                <a:srgbClr val="A95F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ТИ</a:t>
          </a:r>
          <a:endParaRPr lang="tr-TR" sz="2800" b="1" dirty="0">
            <a:solidFill>
              <a:srgbClr val="A95F9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gm:t>
    </dgm:pt>
    <dgm:pt modelId="{7E52402A-9433-4E70-BFE6-2DB9F7FEE068}" type="parTrans" cxnId="{4BCF6DF4-29A8-4AD7-9504-1A5CD4E3707B}">
      <dgm:prSet/>
      <dgm:spPr/>
      <dgm:t>
        <a:bodyPr/>
        <a:lstStyle/>
        <a:p>
          <a:endParaRPr lang="tr-TR"/>
        </a:p>
      </dgm:t>
    </dgm:pt>
    <dgm:pt modelId="{28F75F47-9E40-401A-BA33-59F96A9BC8CE}" type="sibTrans" cxnId="{4BCF6DF4-29A8-4AD7-9504-1A5CD4E3707B}">
      <dgm:prSet/>
      <dgm:spPr/>
      <dgm:t>
        <a:bodyPr/>
        <a:lstStyle/>
        <a:p>
          <a:endParaRPr lang="tr-TR"/>
        </a:p>
      </dgm:t>
    </dgm:pt>
    <dgm:pt modelId="{43143D25-5ABE-499C-84E5-53FC6AA1AED5}">
      <dgm:prSet phldrT="[Metin]" custT="1"/>
      <dgm:spPr/>
      <dgm:t>
        <a:bodyPr/>
        <a:lstStyle/>
        <a:p>
          <a:r>
            <a:rPr lang="bg-BG" sz="2800" b="1" dirty="0">
              <a:solidFill>
                <a:srgbClr val="A95F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ЛЯВО</a:t>
          </a:r>
          <a:endParaRPr lang="tr-TR" sz="2800" b="1" dirty="0">
            <a:solidFill>
              <a:srgbClr val="A95F9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662824-FD36-42DA-AD90-72F334434934}" type="parTrans" cxnId="{27CDC492-8720-4BE1-BE5B-68954B84CF7B}">
      <dgm:prSet/>
      <dgm:spPr/>
      <dgm:t>
        <a:bodyPr/>
        <a:lstStyle/>
        <a:p>
          <a:endParaRPr lang="tr-TR"/>
        </a:p>
      </dgm:t>
    </dgm:pt>
    <dgm:pt modelId="{A757A1A7-F4C6-489E-8146-5F6F8BC05C0F}" type="sibTrans" cxnId="{27CDC492-8720-4BE1-BE5B-68954B84CF7B}">
      <dgm:prSet/>
      <dgm:spPr/>
      <dgm:t>
        <a:bodyPr/>
        <a:lstStyle/>
        <a:p>
          <a:endParaRPr lang="tr-TR"/>
        </a:p>
      </dgm:t>
    </dgm:pt>
    <dgm:pt modelId="{BB041BEF-D42A-47CB-8A58-3BEAD53A54B3}">
      <dgm:prSet phldrT="[Metin]" custT="1"/>
      <dgm:spPr/>
      <dgm:t>
        <a:bodyPr/>
        <a:lstStyle/>
        <a:p>
          <a:r>
            <a:rPr lang="bg-BG" sz="2400" b="1" dirty="0">
              <a:solidFill>
                <a:srgbClr val="A95F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ДЯСНО</a:t>
          </a:r>
          <a:endParaRPr lang="tr-TR" sz="2400" b="1" dirty="0">
            <a:solidFill>
              <a:srgbClr val="A95F9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00BD10-57B2-4773-9CAD-010C55A74F05}" type="parTrans" cxnId="{338963A0-5956-4652-8E7F-86BE6ECF2685}">
      <dgm:prSet/>
      <dgm:spPr/>
      <dgm:t>
        <a:bodyPr/>
        <a:lstStyle/>
        <a:p>
          <a:endParaRPr lang="tr-TR"/>
        </a:p>
      </dgm:t>
    </dgm:pt>
    <dgm:pt modelId="{A6576B6C-E27D-402B-95E3-BEAC5E04827C}" type="sibTrans" cxnId="{338963A0-5956-4652-8E7F-86BE6ECF2685}">
      <dgm:prSet/>
      <dgm:spPr/>
      <dgm:t>
        <a:bodyPr/>
        <a:lstStyle/>
        <a:p>
          <a:endParaRPr lang="tr-TR"/>
        </a:p>
      </dgm:t>
    </dgm:pt>
    <dgm:pt modelId="{56606D11-50FD-4F57-AB2F-301BC1947997}" type="pres">
      <dgm:prSet presAssocID="{382F5E2A-656C-45E0-AFA7-A0DCCCC6EC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9C8FA6C-EFD2-420E-A845-1FB93B77734B}" type="pres">
      <dgm:prSet presAssocID="{B939C1C3-00AA-4E78-A303-43B1C6F6D07E}" presName="hierRoot1" presStyleCnt="0"/>
      <dgm:spPr/>
    </dgm:pt>
    <dgm:pt modelId="{D7987113-A8D2-407C-BB21-213F194AF3F2}" type="pres">
      <dgm:prSet presAssocID="{B939C1C3-00AA-4E78-A303-43B1C6F6D07E}" presName="composite" presStyleCnt="0"/>
      <dgm:spPr/>
    </dgm:pt>
    <dgm:pt modelId="{0571B92C-2030-4E12-8ABD-5CD2E9987F36}" type="pres">
      <dgm:prSet presAssocID="{B939C1C3-00AA-4E78-A303-43B1C6F6D07E}" presName="background" presStyleLbl="node0" presStyleIdx="0" presStyleCnt="1"/>
      <dgm:spPr>
        <a:solidFill>
          <a:srgbClr val="C642A0"/>
        </a:solidFill>
      </dgm:spPr>
    </dgm:pt>
    <dgm:pt modelId="{7A33874C-E4F2-49CF-8242-B43C3D484502}" type="pres">
      <dgm:prSet presAssocID="{B939C1C3-00AA-4E78-A303-43B1C6F6D07E}" presName="text" presStyleLbl="fgAcc0" presStyleIdx="0" presStyleCnt="1">
        <dgm:presLayoutVars>
          <dgm:chPref val="3"/>
        </dgm:presLayoutVars>
      </dgm:prSet>
      <dgm:spPr/>
    </dgm:pt>
    <dgm:pt modelId="{4BDC1758-FCD0-4B66-AD05-A1AEBE137EB3}" type="pres">
      <dgm:prSet presAssocID="{B939C1C3-00AA-4E78-A303-43B1C6F6D07E}" presName="hierChild2" presStyleCnt="0"/>
      <dgm:spPr/>
    </dgm:pt>
    <dgm:pt modelId="{2EFFB307-F47C-47C4-AC4B-7D4029B73EAB}" type="pres">
      <dgm:prSet presAssocID="{21662824-FD36-42DA-AD90-72F334434934}" presName="Name10" presStyleLbl="parChTrans1D2" presStyleIdx="0" presStyleCnt="2"/>
      <dgm:spPr/>
    </dgm:pt>
    <dgm:pt modelId="{307745AD-7923-489E-A4B4-825FCB5A821C}" type="pres">
      <dgm:prSet presAssocID="{43143D25-5ABE-499C-84E5-53FC6AA1AED5}" presName="hierRoot2" presStyleCnt="0"/>
      <dgm:spPr/>
    </dgm:pt>
    <dgm:pt modelId="{7A43F395-040D-4053-BEDB-A0BD56906345}" type="pres">
      <dgm:prSet presAssocID="{43143D25-5ABE-499C-84E5-53FC6AA1AED5}" presName="composite2" presStyleCnt="0"/>
      <dgm:spPr/>
    </dgm:pt>
    <dgm:pt modelId="{E922D1AD-A7ED-4FC6-A27D-C8FD6E94A9D7}" type="pres">
      <dgm:prSet presAssocID="{43143D25-5ABE-499C-84E5-53FC6AA1AED5}" presName="background2" presStyleLbl="node2" presStyleIdx="0" presStyleCnt="2"/>
      <dgm:spPr>
        <a:solidFill>
          <a:srgbClr val="C642A0"/>
        </a:solidFill>
      </dgm:spPr>
    </dgm:pt>
    <dgm:pt modelId="{F6488781-C14F-429D-B682-EE487DDDE422}" type="pres">
      <dgm:prSet presAssocID="{43143D25-5ABE-499C-84E5-53FC6AA1AED5}" presName="text2" presStyleLbl="fgAcc2" presStyleIdx="0" presStyleCnt="2">
        <dgm:presLayoutVars>
          <dgm:chPref val="3"/>
        </dgm:presLayoutVars>
      </dgm:prSet>
      <dgm:spPr/>
    </dgm:pt>
    <dgm:pt modelId="{38962A72-F79D-4393-B1AE-508012EE0A4E}" type="pres">
      <dgm:prSet presAssocID="{43143D25-5ABE-499C-84E5-53FC6AA1AED5}" presName="hierChild3" presStyleCnt="0"/>
      <dgm:spPr/>
    </dgm:pt>
    <dgm:pt modelId="{668A830F-E099-4D86-B31E-3CF9B1C019F1}" type="pres">
      <dgm:prSet presAssocID="{DE00BD10-57B2-4773-9CAD-010C55A74F05}" presName="Name10" presStyleLbl="parChTrans1D2" presStyleIdx="1" presStyleCnt="2"/>
      <dgm:spPr/>
    </dgm:pt>
    <dgm:pt modelId="{C3686DB9-73AA-4232-8F92-40FBDBB2CFD8}" type="pres">
      <dgm:prSet presAssocID="{BB041BEF-D42A-47CB-8A58-3BEAD53A54B3}" presName="hierRoot2" presStyleCnt="0"/>
      <dgm:spPr/>
    </dgm:pt>
    <dgm:pt modelId="{4F296EE8-CB50-4859-85FA-8FA4D2049B01}" type="pres">
      <dgm:prSet presAssocID="{BB041BEF-D42A-47CB-8A58-3BEAD53A54B3}" presName="composite2" presStyleCnt="0"/>
      <dgm:spPr/>
    </dgm:pt>
    <dgm:pt modelId="{34A12DFA-E86C-4832-89EC-380866A9207C}" type="pres">
      <dgm:prSet presAssocID="{BB041BEF-D42A-47CB-8A58-3BEAD53A54B3}" presName="background2" presStyleLbl="node2" presStyleIdx="1" presStyleCnt="2"/>
      <dgm:spPr>
        <a:solidFill>
          <a:srgbClr val="C642A0"/>
        </a:solidFill>
      </dgm:spPr>
    </dgm:pt>
    <dgm:pt modelId="{D004ADBD-B6F6-4FF2-82E0-1313128AB77F}" type="pres">
      <dgm:prSet presAssocID="{BB041BEF-D42A-47CB-8A58-3BEAD53A54B3}" presName="text2" presStyleLbl="fgAcc2" presStyleIdx="1" presStyleCnt="2">
        <dgm:presLayoutVars>
          <dgm:chPref val="3"/>
        </dgm:presLayoutVars>
      </dgm:prSet>
      <dgm:spPr/>
    </dgm:pt>
    <dgm:pt modelId="{821BE7A8-CE3D-4B1D-94AE-BCD01A4C83F4}" type="pres">
      <dgm:prSet presAssocID="{BB041BEF-D42A-47CB-8A58-3BEAD53A54B3}" presName="hierChild3" presStyleCnt="0"/>
      <dgm:spPr/>
    </dgm:pt>
  </dgm:ptLst>
  <dgm:cxnLst>
    <dgm:cxn modelId="{012E8B29-2A7D-4BE9-B1D9-9DBE74C77D27}" type="presOf" srcId="{BB041BEF-D42A-47CB-8A58-3BEAD53A54B3}" destId="{D004ADBD-B6F6-4FF2-82E0-1313128AB77F}" srcOrd="0" destOrd="0" presId="urn:microsoft.com/office/officeart/2005/8/layout/hierarchy1"/>
    <dgm:cxn modelId="{C317944C-4553-4D00-9AF1-BEE23A342128}" type="presOf" srcId="{21662824-FD36-42DA-AD90-72F334434934}" destId="{2EFFB307-F47C-47C4-AC4B-7D4029B73EAB}" srcOrd="0" destOrd="0" presId="urn:microsoft.com/office/officeart/2005/8/layout/hierarchy1"/>
    <dgm:cxn modelId="{68224955-E07B-4C5A-AED3-E79495DB47BD}" type="presOf" srcId="{DE00BD10-57B2-4773-9CAD-010C55A74F05}" destId="{668A830F-E099-4D86-B31E-3CF9B1C019F1}" srcOrd="0" destOrd="0" presId="urn:microsoft.com/office/officeart/2005/8/layout/hierarchy1"/>
    <dgm:cxn modelId="{27CDC492-8720-4BE1-BE5B-68954B84CF7B}" srcId="{B939C1C3-00AA-4E78-A303-43B1C6F6D07E}" destId="{43143D25-5ABE-499C-84E5-53FC6AA1AED5}" srcOrd="0" destOrd="0" parTransId="{21662824-FD36-42DA-AD90-72F334434934}" sibTransId="{A757A1A7-F4C6-489E-8146-5F6F8BC05C0F}"/>
    <dgm:cxn modelId="{C056359B-C9BC-4B9B-9437-0FF55566BF3E}" type="presOf" srcId="{B939C1C3-00AA-4E78-A303-43B1C6F6D07E}" destId="{7A33874C-E4F2-49CF-8242-B43C3D484502}" srcOrd="0" destOrd="0" presId="urn:microsoft.com/office/officeart/2005/8/layout/hierarchy1"/>
    <dgm:cxn modelId="{338963A0-5956-4652-8E7F-86BE6ECF2685}" srcId="{B939C1C3-00AA-4E78-A303-43B1C6F6D07E}" destId="{BB041BEF-D42A-47CB-8A58-3BEAD53A54B3}" srcOrd="1" destOrd="0" parTransId="{DE00BD10-57B2-4773-9CAD-010C55A74F05}" sibTransId="{A6576B6C-E27D-402B-95E3-BEAC5E04827C}"/>
    <dgm:cxn modelId="{9F9033A9-F27D-4919-964E-AFF9668CA331}" type="presOf" srcId="{382F5E2A-656C-45E0-AFA7-A0DCCCC6EC59}" destId="{56606D11-50FD-4F57-AB2F-301BC1947997}" srcOrd="0" destOrd="0" presId="urn:microsoft.com/office/officeart/2005/8/layout/hierarchy1"/>
    <dgm:cxn modelId="{D1BFF2AC-83CB-472F-9300-3CB7F7F7D821}" type="presOf" srcId="{43143D25-5ABE-499C-84E5-53FC6AA1AED5}" destId="{F6488781-C14F-429D-B682-EE487DDDE422}" srcOrd="0" destOrd="0" presId="urn:microsoft.com/office/officeart/2005/8/layout/hierarchy1"/>
    <dgm:cxn modelId="{4BCF6DF4-29A8-4AD7-9504-1A5CD4E3707B}" srcId="{382F5E2A-656C-45E0-AFA7-A0DCCCC6EC59}" destId="{B939C1C3-00AA-4E78-A303-43B1C6F6D07E}" srcOrd="0" destOrd="0" parTransId="{7E52402A-9433-4E70-BFE6-2DB9F7FEE068}" sibTransId="{28F75F47-9E40-401A-BA33-59F96A9BC8CE}"/>
    <dgm:cxn modelId="{105C5B12-EB2C-493E-A321-521D9F0B5F3D}" type="presParOf" srcId="{56606D11-50FD-4F57-AB2F-301BC1947997}" destId="{B9C8FA6C-EFD2-420E-A845-1FB93B77734B}" srcOrd="0" destOrd="0" presId="urn:microsoft.com/office/officeart/2005/8/layout/hierarchy1"/>
    <dgm:cxn modelId="{5000863B-2ECF-459D-A92A-1FFAFF2F08F1}" type="presParOf" srcId="{B9C8FA6C-EFD2-420E-A845-1FB93B77734B}" destId="{D7987113-A8D2-407C-BB21-213F194AF3F2}" srcOrd="0" destOrd="0" presId="urn:microsoft.com/office/officeart/2005/8/layout/hierarchy1"/>
    <dgm:cxn modelId="{11A1DC04-A094-4A36-82B7-2C8BBC0C3308}" type="presParOf" srcId="{D7987113-A8D2-407C-BB21-213F194AF3F2}" destId="{0571B92C-2030-4E12-8ABD-5CD2E9987F36}" srcOrd="0" destOrd="0" presId="urn:microsoft.com/office/officeart/2005/8/layout/hierarchy1"/>
    <dgm:cxn modelId="{8D58A346-492E-4FA1-BD8B-63115DC8A6FA}" type="presParOf" srcId="{D7987113-A8D2-407C-BB21-213F194AF3F2}" destId="{7A33874C-E4F2-49CF-8242-B43C3D484502}" srcOrd="1" destOrd="0" presId="urn:microsoft.com/office/officeart/2005/8/layout/hierarchy1"/>
    <dgm:cxn modelId="{39AF01BC-7BD7-4671-83E4-CB1DE30FE047}" type="presParOf" srcId="{B9C8FA6C-EFD2-420E-A845-1FB93B77734B}" destId="{4BDC1758-FCD0-4B66-AD05-A1AEBE137EB3}" srcOrd="1" destOrd="0" presId="urn:microsoft.com/office/officeart/2005/8/layout/hierarchy1"/>
    <dgm:cxn modelId="{5FF00293-9E5D-4B34-B0B7-EEEED8DEBA04}" type="presParOf" srcId="{4BDC1758-FCD0-4B66-AD05-A1AEBE137EB3}" destId="{2EFFB307-F47C-47C4-AC4B-7D4029B73EAB}" srcOrd="0" destOrd="0" presId="urn:microsoft.com/office/officeart/2005/8/layout/hierarchy1"/>
    <dgm:cxn modelId="{E3C63278-F3D5-4257-AB28-596E042817A4}" type="presParOf" srcId="{4BDC1758-FCD0-4B66-AD05-A1AEBE137EB3}" destId="{307745AD-7923-489E-A4B4-825FCB5A821C}" srcOrd="1" destOrd="0" presId="urn:microsoft.com/office/officeart/2005/8/layout/hierarchy1"/>
    <dgm:cxn modelId="{2107F8C9-E17B-4E1A-B831-E979884E1707}" type="presParOf" srcId="{307745AD-7923-489E-A4B4-825FCB5A821C}" destId="{7A43F395-040D-4053-BEDB-A0BD56906345}" srcOrd="0" destOrd="0" presId="urn:microsoft.com/office/officeart/2005/8/layout/hierarchy1"/>
    <dgm:cxn modelId="{ADEE517E-E1DC-417D-A811-79D3471E116E}" type="presParOf" srcId="{7A43F395-040D-4053-BEDB-A0BD56906345}" destId="{E922D1AD-A7ED-4FC6-A27D-C8FD6E94A9D7}" srcOrd="0" destOrd="0" presId="urn:microsoft.com/office/officeart/2005/8/layout/hierarchy1"/>
    <dgm:cxn modelId="{CC1D75CE-3707-41D9-BF27-A5FD6FC34163}" type="presParOf" srcId="{7A43F395-040D-4053-BEDB-A0BD56906345}" destId="{F6488781-C14F-429D-B682-EE487DDDE422}" srcOrd="1" destOrd="0" presId="urn:microsoft.com/office/officeart/2005/8/layout/hierarchy1"/>
    <dgm:cxn modelId="{A739C18F-E8BC-4846-8110-DCB607496724}" type="presParOf" srcId="{307745AD-7923-489E-A4B4-825FCB5A821C}" destId="{38962A72-F79D-4393-B1AE-508012EE0A4E}" srcOrd="1" destOrd="0" presId="urn:microsoft.com/office/officeart/2005/8/layout/hierarchy1"/>
    <dgm:cxn modelId="{58E991D4-D742-4533-BFDA-D75325D4ED25}" type="presParOf" srcId="{4BDC1758-FCD0-4B66-AD05-A1AEBE137EB3}" destId="{668A830F-E099-4D86-B31E-3CF9B1C019F1}" srcOrd="2" destOrd="0" presId="urn:microsoft.com/office/officeart/2005/8/layout/hierarchy1"/>
    <dgm:cxn modelId="{44C147EE-FC6B-4AC3-9297-CF63194BBD42}" type="presParOf" srcId="{4BDC1758-FCD0-4B66-AD05-A1AEBE137EB3}" destId="{C3686DB9-73AA-4232-8F92-40FBDBB2CFD8}" srcOrd="3" destOrd="0" presId="urn:microsoft.com/office/officeart/2005/8/layout/hierarchy1"/>
    <dgm:cxn modelId="{8B84ABA9-3DA5-433F-AB49-0843BECE6217}" type="presParOf" srcId="{C3686DB9-73AA-4232-8F92-40FBDBB2CFD8}" destId="{4F296EE8-CB50-4859-85FA-8FA4D2049B01}" srcOrd="0" destOrd="0" presId="urn:microsoft.com/office/officeart/2005/8/layout/hierarchy1"/>
    <dgm:cxn modelId="{5B841EC4-C156-402D-A03F-9DA28CC0B56E}" type="presParOf" srcId="{4F296EE8-CB50-4859-85FA-8FA4D2049B01}" destId="{34A12DFA-E86C-4832-89EC-380866A9207C}" srcOrd="0" destOrd="0" presId="urn:microsoft.com/office/officeart/2005/8/layout/hierarchy1"/>
    <dgm:cxn modelId="{B6B2D1E3-DE7A-4515-99E3-AFFA6CB9C35A}" type="presParOf" srcId="{4F296EE8-CB50-4859-85FA-8FA4D2049B01}" destId="{D004ADBD-B6F6-4FF2-82E0-1313128AB77F}" srcOrd="1" destOrd="0" presId="urn:microsoft.com/office/officeart/2005/8/layout/hierarchy1"/>
    <dgm:cxn modelId="{161E3867-A25E-40B5-A35C-30217D1E6794}" type="presParOf" srcId="{C3686DB9-73AA-4232-8F92-40FBDBB2CFD8}" destId="{821BE7A8-CE3D-4B1D-94AE-BCD01A4C83F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2F5E2A-656C-45E0-AFA7-A0DCCCC6EC5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939C1C3-00AA-4E78-A303-43B1C6F6D07E}">
      <dgm:prSet phldrT="[Metin]" custT="1"/>
      <dgm:spPr/>
      <dgm:t>
        <a:bodyPr/>
        <a:lstStyle/>
        <a:p>
          <a:r>
            <a:rPr lang="bg-BG" sz="2800" b="1" dirty="0">
              <a:solidFill>
                <a:srgbClr val="A95F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ТИ</a:t>
          </a:r>
          <a:endParaRPr lang="tr-TR" sz="2800" b="1" dirty="0">
            <a:solidFill>
              <a:srgbClr val="A95F9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gm:t>
    </dgm:pt>
    <dgm:pt modelId="{7E52402A-9433-4E70-BFE6-2DB9F7FEE068}" type="parTrans" cxnId="{4BCF6DF4-29A8-4AD7-9504-1A5CD4E3707B}">
      <dgm:prSet/>
      <dgm:spPr/>
      <dgm:t>
        <a:bodyPr/>
        <a:lstStyle/>
        <a:p>
          <a:endParaRPr lang="tr-TR"/>
        </a:p>
      </dgm:t>
    </dgm:pt>
    <dgm:pt modelId="{28F75F47-9E40-401A-BA33-59F96A9BC8CE}" type="sibTrans" cxnId="{4BCF6DF4-29A8-4AD7-9504-1A5CD4E3707B}">
      <dgm:prSet/>
      <dgm:spPr/>
      <dgm:t>
        <a:bodyPr/>
        <a:lstStyle/>
        <a:p>
          <a:endParaRPr lang="tr-TR"/>
        </a:p>
      </dgm:t>
    </dgm:pt>
    <dgm:pt modelId="{43143D25-5ABE-499C-84E5-53FC6AA1AED5}">
      <dgm:prSet phldrT="[Metin]" custT="1"/>
      <dgm:spPr/>
      <dgm:t>
        <a:bodyPr/>
        <a:lstStyle/>
        <a:p>
          <a:r>
            <a:rPr lang="tr-TR" sz="2800" b="1" dirty="0">
              <a:solidFill>
                <a:srgbClr val="A95F9E"/>
              </a:solidFill>
              <a:effectLst/>
              <a:latin typeface="Cambria" pitchFamily="18" charset="0"/>
            </a:rPr>
            <a:t>1.</a:t>
          </a:r>
        </a:p>
      </dgm:t>
    </dgm:pt>
    <dgm:pt modelId="{21662824-FD36-42DA-AD90-72F334434934}" type="parTrans" cxnId="{27CDC492-8720-4BE1-BE5B-68954B84CF7B}">
      <dgm:prSet/>
      <dgm:spPr/>
      <dgm:t>
        <a:bodyPr/>
        <a:lstStyle/>
        <a:p>
          <a:endParaRPr lang="tr-TR"/>
        </a:p>
      </dgm:t>
    </dgm:pt>
    <dgm:pt modelId="{A757A1A7-F4C6-489E-8146-5F6F8BC05C0F}" type="sibTrans" cxnId="{27CDC492-8720-4BE1-BE5B-68954B84CF7B}">
      <dgm:prSet/>
      <dgm:spPr/>
      <dgm:t>
        <a:bodyPr/>
        <a:lstStyle/>
        <a:p>
          <a:endParaRPr lang="tr-TR"/>
        </a:p>
      </dgm:t>
    </dgm:pt>
    <dgm:pt modelId="{BB041BEF-D42A-47CB-8A58-3BEAD53A54B3}">
      <dgm:prSet phldrT="[Metin]" custT="1"/>
      <dgm:spPr/>
      <dgm:t>
        <a:bodyPr/>
        <a:lstStyle/>
        <a:p>
          <a:r>
            <a:rPr lang="tr-TR" sz="2800" b="1" dirty="0">
              <a:solidFill>
                <a:srgbClr val="A95F9E"/>
              </a:solidFill>
              <a:effectLst/>
              <a:latin typeface="Cambria" pitchFamily="18" charset="0"/>
            </a:rPr>
            <a:t>2.</a:t>
          </a:r>
        </a:p>
      </dgm:t>
    </dgm:pt>
    <dgm:pt modelId="{DE00BD10-57B2-4773-9CAD-010C55A74F05}" type="parTrans" cxnId="{338963A0-5956-4652-8E7F-86BE6ECF2685}">
      <dgm:prSet/>
      <dgm:spPr/>
      <dgm:t>
        <a:bodyPr/>
        <a:lstStyle/>
        <a:p>
          <a:endParaRPr lang="tr-TR"/>
        </a:p>
      </dgm:t>
    </dgm:pt>
    <dgm:pt modelId="{A6576B6C-E27D-402B-95E3-BEAC5E04827C}" type="sibTrans" cxnId="{338963A0-5956-4652-8E7F-86BE6ECF2685}">
      <dgm:prSet/>
      <dgm:spPr/>
      <dgm:t>
        <a:bodyPr/>
        <a:lstStyle/>
        <a:p>
          <a:endParaRPr lang="tr-TR"/>
        </a:p>
      </dgm:t>
    </dgm:pt>
    <dgm:pt modelId="{6F6D93FC-79EE-479A-A2BB-753F9EAB9DC4}">
      <dgm:prSet/>
      <dgm:spPr/>
      <dgm:t>
        <a:bodyPr/>
        <a:lstStyle/>
        <a:p>
          <a:r>
            <a:rPr lang="tr-TR" b="1" dirty="0">
              <a:solidFill>
                <a:srgbClr val="A95F9E"/>
              </a:solidFill>
              <a:latin typeface="Cambria" pitchFamily="18" charset="0"/>
            </a:rPr>
            <a:t>3.</a:t>
          </a:r>
        </a:p>
      </dgm:t>
    </dgm:pt>
    <dgm:pt modelId="{3373FB6E-5F3D-4F85-9F89-3FABFC98D9E1}" type="parTrans" cxnId="{C2D0DCC7-E42D-4FA4-BB7D-4C45B8447B57}">
      <dgm:prSet/>
      <dgm:spPr/>
      <dgm:t>
        <a:bodyPr/>
        <a:lstStyle/>
        <a:p>
          <a:endParaRPr lang="tr-TR"/>
        </a:p>
      </dgm:t>
    </dgm:pt>
    <dgm:pt modelId="{4332EF78-1FB9-47CC-B10A-3B90957FE711}" type="sibTrans" cxnId="{C2D0DCC7-E42D-4FA4-BB7D-4C45B8447B57}">
      <dgm:prSet/>
      <dgm:spPr/>
      <dgm:t>
        <a:bodyPr/>
        <a:lstStyle/>
        <a:p>
          <a:endParaRPr lang="tr-TR"/>
        </a:p>
      </dgm:t>
    </dgm:pt>
    <dgm:pt modelId="{56606D11-50FD-4F57-AB2F-301BC1947997}" type="pres">
      <dgm:prSet presAssocID="{382F5E2A-656C-45E0-AFA7-A0DCCCC6EC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9C8FA6C-EFD2-420E-A845-1FB93B77734B}" type="pres">
      <dgm:prSet presAssocID="{B939C1C3-00AA-4E78-A303-43B1C6F6D07E}" presName="hierRoot1" presStyleCnt="0"/>
      <dgm:spPr/>
    </dgm:pt>
    <dgm:pt modelId="{D7987113-A8D2-407C-BB21-213F194AF3F2}" type="pres">
      <dgm:prSet presAssocID="{B939C1C3-00AA-4E78-A303-43B1C6F6D07E}" presName="composite" presStyleCnt="0"/>
      <dgm:spPr/>
    </dgm:pt>
    <dgm:pt modelId="{0571B92C-2030-4E12-8ABD-5CD2E9987F36}" type="pres">
      <dgm:prSet presAssocID="{B939C1C3-00AA-4E78-A303-43B1C6F6D07E}" presName="background" presStyleLbl="node0" presStyleIdx="0" presStyleCnt="1"/>
      <dgm:spPr>
        <a:solidFill>
          <a:srgbClr val="C642A0"/>
        </a:solidFill>
      </dgm:spPr>
    </dgm:pt>
    <dgm:pt modelId="{7A33874C-E4F2-49CF-8242-B43C3D484502}" type="pres">
      <dgm:prSet presAssocID="{B939C1C3-00AA-4E78-A303-43B1C6F6D07E}" presName="text" presStyleLbl="fgAcc0" presStyleIdx="0" presStyleCnt="1" custLinFactNeighborY="5214">
        <dgm:presLayoutVars>
          <dgm:chPref val="3"/>
        </dgm:presLayoutVars>
      </dgm:prSet>
      <dgm:spPr/>
    </dgm:pt>
    <dgm:pt modelId="{4BDC1758-FCD0-4B66-AD05-A1AEBE137EB3}" type="pres">
      <dgm:prSet presAssocID="{B939C1C3-00AA-4E78-A303-43B1C6F6D07E}" presName="hierChild2" presStyleCnt="0"/>
      <dgm:spPr/>
    </dgm:pt>
    <dgm:pt modelId="{2EFFB307-F47C-47C4-AC4B-7D4029B73EAB}" type="pres">
      <dgm:prSet presAssocID="{21662824-FD36-42DA-AD90-72F334434934}" presName="Name10" presStyleLbl="parChTrans1D2" presStyleIdx="0" presStyleCnt="3"/>
      <dgm:spPr/>
    </dgm:pt>
    <dgm:pt modelId="{307745AD-7923-489E-A4B4-825FCB5A821C}" type="pres">
      <dgm:prSet presAssocID="{43143D25-5ABE-499C-84E5-53FC6AA1AED5}" presName="hierRoot2" presStyleCnt="0"/>
      <dgm:spPr/>
    </dgm:pt>
    <dgm:pt modelId="{7A43F395-040D-4053-BEDB-A0BD56906345}" type="pres">
      <dgm:prSet presAssocID="{43143D25-5ABE-499C-84E5-53FC6AA1AED5}" presName="composite2" presStyleCnt="0"/>
      <dgm:spPr/>
    </dgm:pt>
    <dgm:pt modelId="{E922D1AD-A7ED-4FC6-A27D-C8FD6E94A9D7}" type="pres">
      <dgm:prSet presAssocID="{43143D25-5ABE-499C-84E5-53FC6AA1AED5}" presName="background2" presStyleLbl="node2" presStyleIdx="0" presStyleCnt="3"/>
      <dgm:spPr>
        <a:solidFill>
          <a:srgbClr val="C642A0"/>
        </a:solidFill>
      </dgm:spPr>
    </dgm:pt>
    <dgm:pt modelId="{F6488781-C14F-429D-B682-EE487DDDE422}" type="pres">
      <dgm:prSet presAssocID="{43143D25-5ABE-499C-84E5-53FC6AA1AED5}" presName="text2" presStyleLbl="fgAcc2" presStyleIdx="0" presStyleCnt="3" custLinFactNeighborY="5214">
        <dgm:presLayoutVars>
          <dgm:chPref val="3"/>
        </dgm:presLayoutVars>
      </dgm:prSet>
      <dgm:spPr/>
    </dgm:pt>
    <dgm:pt modelId="{38962A72-F79D-4393-B1AE-508012EE0A4E}" type="pres">
      <dgm:prSet presAssocID="{43143D25-5ABE-499C-84E5-53FC6AA1AED5}" presName="hierChild3" presStyleCnt="0"/>
      <dgm:spPr/>
    </dgm:pt>
    <dgm:pt modelId="{668A830F-E099-4D86-B31E-3CF9B1C019F1}" type="pres">
      <dgm:prSet presAssocID="{DE00BD10-57B2-4773-9CAD-010C55A74F05}" presName="Name10" presStyleLbl="parChTrans1D2" presStyleIdx="1" presStyleCnt="3"/>
      <dgm:spPr/>
    </dgm:pt>
    <dgm:pt modelId="{C3686DB9-73AA-4232-8F92-40FBDBB2CFD8}" type="pres">
      <dgm:prSet presAssocID="{BB041BEF-D42A-47CB-8A58-3BEAD53A54B3}" presName="hierRoot2" presStyleCnt="0"/>
      <dgm:spPr/>
    </dgm:pt>
    <dgm:pt modelId="{4F296EE8-CB50-4859-85FA-8FA4D2049B01}" type="pres">
      <dgm:prSet presAssocID="{BB041BEF-D42A-47CB-8A58-3BEAD53A54B3}" presName="composite2" presStyleCnt="0"/>
      <dgm:spPr/>
    </dgm:pt>
    <dgm:pt modelId="{34A12DFA-E86C-4832-89EC-380866A9207C}" type="pres">
      <dgm:prSet presAssocID="{BB041BEF-D42A-47CB-8A58-3BEAD53A54B3}" presName="background2" presStyleLbl="node2" presStyleIdx="1" presStyleCnt="3"/>
      <dgm:spPr>
        <a:solidFill>
          <a:srgbClr val="C642A0"/>
        </a:solidFill>
      </dgm:spPr>
    </dgm:pt>
    <dgm:pt modelId="{D004ADBD-B6F6-4FF2-82E0-1313128AB77F}" type="pres">
      <dgm:prSet presAssocID="{BB041BEF-D42A-47CB-8A58-3BEAD53A54B3}" presName="text2" presStyleLbl="fgAcc2" presStyleIdx="1" presStyleCnt="3" custLinFactNeighborY="5214">
        <dgm:presLayoutVars>
          <dgm:chPref val="3"/>
        </dgm:presLayoutVars>
      </dgm:prSet>
      <dgm:spPr/>
    </dgm:pt>
    <dgm:pt modelId="{821BE7A8-CE3D-4B1D-94AE-BCD01A4C83F4}" type="pres">
      <dgm:prSet presAssocID="{BB041BEF-D42A-47CB-8A58-3BEAD53A54B3}" presName="hierChild3" presStyleCnt="0"/>
      <dgm:spPr/>
    </dgm:pt>
    <dgm:pt modelId="{B4BED0B5-AC11-4C15-8B2F-5B0F97929745}" type="pres">
      <dgm:prSet presAssocID="{3373FB6E-5F3D-4F85-9F89-3FABFC98D9E1}" presName="Name10" presStyleLbl="parChTrans1D2" presStyleIdx="2" presStyleCnt="3"/>
      <dgm:spPr/>
    </dgm:pt>
    <dgm:pt modelId="{51354F7A-7C9F-45BF-B275-9741657BB241}" type="pres">
      <dgm:prSet presAssocID="{6F6D93FC-79EE-479A-A2BB-753F9EAB9DC4}" presName="hierRoot2" presStyleCnt="0"/>
      <dgm:spPr/>
    </dgm:pt>
    <dgm:pt modelId="{EBF8D4FF-4CFA-4F36-8F3F-3EAB653BECF6}" type="pres">
      <dgm:prSet presAssocID="{6F6D93FC-79EE-479A-A2BB-753F9EAB9DC4}" presName="composite2" presStyleCnt="0"/>
      <dgm:spPr/>
    </dgm:pt>
    <dgm:pt modelId="{5592E1F8-B053-41B7-BFEA-AA74167A601B}" type="pres">
      <dgm:prSet presAssocID="{6F6D93FC-79EE-479A-A2BB-753F9EAB9DC4}" presName="background2" presStyleLbl="node2" presStyleIdx="2" presStyleCnt="3"/>
      <dgm:spPr>
        <a:solidFill>
          <a:srgbClr val="A95F9E"/>
        </a:solidFill>
      </dgm:spPr>
    </dgm:pt>
    <dgm:pt modelId="{41239ABC-8EBA-4D38-AD4A-8C19F515C988}" type="pres">
      <dgm:prSet presAssocID="{6F6D93FC-79EE-479A-A2BB-753F9EAB9DC4}" presName="text2" presStyleLbl="fgAcc2" presStyleIdx="2" presStyleCnt="3" custLinFactNeighborY="5214">
        <dgm:presLayoutVars>
          <dgm:chPref val="3"/>
        </dgm:presLayoutVars>
      </dgm:prSet>
      <dgm:spPr/>
    </dgm:pt>
    <dgm:pt modelId="{868CD086-9C88-446B-8F43-F23DBD814A30}" type="pres">
      <dgm:prSet presAssocID="{6F6D93FC-79EE-479A-A2BB-753F9EAB9DC4}" presName="hierChild3" presStyleCnt="0"/>
      <dgm:spPr/>
    </dgm:pt>
  </dgm:ptLst>
  <dgm:cxnLst>
    <dgm:cxn modelId="{8538DE0D-2A1C-4490-87E5-D2FB6742778D}" type="presOf" srcId="{B939C1C3-00AA-4E78-A303-43B1C6F6D07E}" destId="{7A33874C-E4F2-49CF-8242-B43C3D484502}" srcOrd="0" destOrd="0" presId="urn:microsoft.com/office/officeart/2005/8/layout/hierarchy1"/>
    <dgm:cxn modelId="{92D1A444-D5A7-4849-AEC0-64652929EFFE}" type="presOf" srcId="{43143D25-5ABE-499C-84E5-53FC6AA1AED5}" destId="{F6488781-C14F-429D-B682-EE487DDDE422}" srcOrd="0" destOrd="0" presId="urn:microsoft.com/office/officeart/2005/8/layout/hierarchy1"/>
    <dgm:cxn modelId="{65B38575-C479-48C6-B1B8-7294616F389C}" type="presOf" srcId="{382F5E2A-656C-45E0-AFA7-A0DCCCC6EC59}" destId="{56606D11-50FD-4F57-AB2F-301BC1947997}" srcOrd="0" destOrd="0" presId="urn:microsoft.com/office/officeart/2005/8/layout/hierarchy1"/>
    <dgm:cxn modelId="{1E944186-C48C-41C2-9877-209718E2DC16}" type="presOf" srcId="{6F6D93FC-79EE-479A-A2BB-753F9EAB9DC4}" destId="{41239ABC-8EBA-4D38-AD4A-8C19F515C988}" srcOrd="0" destOrd="0" presId="urn:microsoft.com/office/officeart/2005/8/layout/hierarchy1"/>
    <dgm:cxn modelId="{27CDC492-8720-4BE1-BE5B-68954B84CF7B}" srcId="{B939C1C3-00AA-4E78-A303-43B1C6F6D07E}" destId="{43143D25-5ABE-499C-84E5-53FC6AA1AED5}" srcOrd="0" destOrd="0" parTransId="{21662824-FD36-42DA-AD90-72F334434934}" sibTransId="{A757A1A7-F4C6-489E-8146-5F6F8BC05C0F}"/>
    <dgm:cxn modelId="{338963A0-5956-4652-8E7F-86BE6ECF2685}" srcId="{B939C1C3-00AA-4E78-A303-43B1C6F6D07E}" destId="{BB041BEF-D42A-47CB-8A58-3BEAD53A54B3}" srcOrd="1" destOrd="0" parTransId="{DE00BD10-57B2-4773-9CAD-010C55A74F05}" sibTransId="{A6576B6C-E27D-402B-95E3-BEAC5E04827C}"/>
    <dgm:cxn modelId="{43EECFA4-604C-4BAF-B0D7-6FBD8CFD8466}" type="presOf" srcId="{3373FB6E-5F3D-4F85-9F89-3FABFC98D9E1}" destId="{B4BED0B5-AC11-4C15-8B2F-5B0F97929745}" srcOrd="0" destOrd="0" presId="urn:microsoft.com/office/officeart/2005/8/layout/hierarchy1"/>
    <dgm:cxn modelId="{CFD1EBA9-8E59-40FB-870B-76460FB3E0B7}" type="presOf" srcId="{21662824-FD36-42DA-AD90-72F334434934}" destId="{2EFFB307-F47C-47C4-AC4B-7D4029B73EAB}" srcOrd="0" destOrd="0" presId="urn:microsoft.com/office/officeart/2005/8/layout/hierarchy1"/>
    <dgm:cxn modelId="{D9FA35AA-8AC0-49A8-93CA-AC590323CCF1}" type="presOf" srcId="{DE00BD10-57B2-4773-9CAD-010C55A74F05}" destId="{668A830F-E099-4D86-B31E-3CF9B1C019F1}" srcOrd="0" destOrd="0" presId="urn:microsoft.com/office/officeart/2005/8/layout/hierarchy1"/>
    <dgm:cxn modelId="{C2D0DCC7-E42D-4FA4-BB7D-4C45B8447B57}" srcId="{B939C1C3-00AA-4E78-A303-43B1C6F6D07E}" destId="{6F6D93FC-79EE-479A-A2BB-753F9EAB9DC4}" srcOrd="2" destOrd="0" parTransId="{3373FB6E-5F3D-4F85-9F89-3FABFC98D9E1}" sibTransId="{4332EF78-1FB9-47CC-B10A-3B90957FE711}"/>
    <dgm:cxn modelId="{4BCF6DF4-29A8-4AD7-9504-1A5CD4E3707B}" srcId="{382F5E2A-656C-45E0-AFA7-A0DCCCC6EC59}" destId="{B939C1C3-00AA-4E78-A303-43B1C6F6D07E}" srcOrd="0" destOrd="0" parTransId="{7E52402A-9433-4E70-BFE6-2DB9F7FEE068}" sibTransId="{28F75F47-9E40-401A-BA33-59F96A9BC8CE}"/>
    <dgm:cxn modelId="{C6D10EFC-1D09-40BA-919E-D10316C0CE4D}" type="presOf" srcId="{BB041BEF-D42A-47CB-8A58-3BEAD53A54B3}" destId="{D004ADBD-B6F6-4FF2-82E0-1313128AB77F}" srcOrd="0" destOrd="0" presId="urn:microsoft.com/office/officeart/2005/8/layout/hierarchy1"/>
    <dgm:cxn modelId="{DCC372B9-2C0D-44E0-A9CE-378EEAE0CF61}" type="presParOf" srcId="{56606D11-50FD-4F57-AB2F-301BC1947997}" destId="{B9C8FA6C-EFD2-420E-A845-1FB93B77734B}" srcOrd="0" destOrd="0" presId="urn:microsoft.com/office/officeart/2005/8/layout/hierarchy1"/>
    <dgm:cxn modelId="{828C1C08-97B1-4633-8D44-10BEAFDE0BCE}" type="presParOf" srcId="{B9C8FA6C-EFD2-420E-A845-1FB93B77734B}" destId="{D7987113-A8D2-407C-BB21-213F194AF3F2}" srcOrd="0" destOrd="0" presId="urn:microsoft.com/office/officeart/2005/8/layout/hierarchy1"/>
    <dgm:cxn modelId="{6FCF56C0-AF53-459D-9E94-46B3D556E07B}" type="presParOf" srcId="{D7987113-A8D2-407C-BB21-213F194AF3F2}" destId="{0571B92C-2030-4E12-8ABD-5CD2E9987F36}" srcOrd="0" destOrd="0" presId="urn:microsoft.com/office/officeart/2005/8/layout/hierarchy1"/>
    <dgm:cxn modelId="{3A0FD0C0-2114-4529-84E7-77E72B5A4953}" type="presParOf" srcId="{D7987113-A8D2-407C-BB21-213F194AF3F2}" destId="{7A33874C-E4F2-49CF-8242-B43C3D484502}" srcOrd="1" destOrd="0" presId="urn:microsoft.com/office/officeart/2005/8/layout/hierarchy1"/>
    <dgm:cxn modelId="{4CFA42AD-C65E-468B-BFC8-22862C857019}" type="presParOf" srcId="{B9C8FA6C-EFD2-420E-A845-1FB93B77734B}" destId="{4BDC1758-FCD0-4B66-AD05-A1AEBE137EB3}" srcOrd="1" destOrd="0" presId="urn:microsoft.com/office/officeart/2005/8/layout/hierarchy1"/>
    <dgm:cxn modelId="{34266189-E230-4DAB-A2DD-43C32B6E1853}" type="presParOf" srcId="{4BDC1758-FCD0-4B66-AD05-A1AEBE137EB3}" destId="{2EFFB307-F47C-47C4-AC4B-7D4029B73EAB}" srcOrd="0" destOrd="0" presId="urn:microsoft.com/office/officeart/2005/8/layout/hierarchy1"/>
    <dgm:cxn modelId="{08023DE9-97C7-4D56-A1D3-8DF1B8FBE845}" type="presParOf" srcId="{4BDC1758-FCD0-4B66-AD05-A1AEBE137EB3}" destId="{307745AD-7923-489E-A4B4-825FCB5A821C}" srcOrd="1" destOrd="0" presId="urn:microsoft.com/office/officeart/2005/8/layout/hierarchy1"/>
    <dgm:cxn modelId="{197418DC-D233-4852-B8A2-C197F6FBB8D3}" type="presParOf" srcId="{307745AD-7923-489E-A4B4-825FCB5A821C}" destId="{7A43F395-040D-4053-BEDB-A0BD56906345}" srcOrd="0" destOrd="0" presId="urn:microsoft.com/office/officeart/2005/8/layout/hierarchy1"/>
    <dgm:cxn modelId="{70861972-604C-4D93-8BD2-1B9D5974028D}" type="presParOf" srcId="{7A43F395-040D-4053-BEDB-A0BD56906345}" destId="{E922D1AD-A7ED-4FC6-A27D-C8FD6E94A9D7}" srcOrd="0" destOrd="0" presId="urn:microsoft.com/office/officeart/2005/8/layout/hierarchy1"/>
    <dgm:cxn modelId="{C5050D4A-E923-4AAF-B46C-E3F27EB24C00}" type="presParOf" srcId="{7A43F395-040D-4053-BEDB-A0BD56906345}" destId="{F6488781-C14F-429D-B682-EE487DDDE422}" srcOrd="1" destOrd="0" presId="urn:microsoft.com/office/officeart/2005/8/layout/hierarchy1"/>
    <dgm:cxn modelId="{2BFA4D94-0EDE-45E3-9483-5D33AEE77152}" type="presParOf" srcId="{307745AD-7923-489E-A4B4-825FCB5A821C}" destId="{38962A72-F79D-4393-B1AE-508012EE0A4E}" srcOrd="1" destOrd="0" presId="urn:microsoft.com/office/officeart/2005/8/layout/hierarchy1"/>
    <dgm:cxn modelId="{88FFB40E-E5BA-46D8-8AF6-9E04A20DFD77}" type="presParOf" srcId="{4BDC1758-FCD0-4B66-AD05-A1AEBE137EB3}" destId="{668A830F-E099-4D86-B31E-3CF9B1C019F1}" srcOrd="2" destOrd="0" presId="urn:microsoft.com/office/officeart/2005/8/layout/hierarchy1"/>
    <dgm:cxn modelId="{78B565DD-D084-42AA-B207-4B61CD7C092F}" type="presParOf" srcId="{4BDC1758-FCD0-4B66-AD05-A1AEBE137EB3}" destId="{C3686DB9-73AA-4232-8F92-40FBDBB2CFD8}" srcOrd="3" destOrd="0" presId="urn:microsoft.com/office/officeart/2005/8/layout/hierarchy1"/>
    <dgm:cxn modelId="{8E5FB632-E0D6-4CE0-B68A-C48964FE9E4C}" type="presParOf" srcId="{C3686DB9-73AA-4232-8F92-40FBDBB2CFD8}" destId="{4F296EE8-CB50-4859-85FA-8FA4D2049B01}" srcOrd="0" destOrd="0" presId="urn:microsoft.com/office/officeart/2005/8/layout/hierarchy1"/>
    <dgm:cxn modelId="{4DA2C541-8F2F-4A7D-89DE-811B451343D0}" type="presParOf" srcId="{4F296EE8-CB50-4859-85FA-8FA4D2049B01}" destId="{34A12DFA-E86C-4832-89EC-380866A9207C}" srcOrd="0" destOrd="0" presId="urn:microsoft.com/office/officeart/2005/8/layout/hierarchy1"/>
    <dgm:cxn modelId="{F9D5301E-2A30-4847-8CC2-6366CABA609D}" type="presParOf" srcId="{4F296EE8-CB50-4859-85FA-8FA4D2049B01}" destId="{D004ADBD-B6F6-4FF2-82E0-1313128AB77F}" srcOrd="1" destOrd="0" presId="urn:microsoft.com/office/officeart/2005/8/layout/hierarchy1"/>
    <dgm:cxn modelId="{EAFECF53-A98D-4254-BD08-A796608E58B8}" type="presParOf" srcId="{C3686DB9-73AA-4232-8F92-40FBDBB2CFD8}" destId="{821BE7A8-CE3D-4B1D-94AE-BCD01A4C83F4}" srcOrd="1" destOrd="0" presId="urn:microsoft.com/office/officeart/2005/8/layout/hierarchy1"/>
    <dgm:cxn modelId="{696D7CD5-C3C3-4BC7-85BC-F9E44115D6E8}" type="presParOf" srcId="{4BDC1758-FCD0-4B66-AD05-A1AEBE137EB3}" destId="{B4BED0B5-AC11-4C15-8B2F-5B0F97929745}" srcOrd="4" destOrd="0" presId="urn:microsoft.com/office/officeart/2005/8/layout/hierarchy1"/>
    <dgm:cxn modelId="{37A05C0B-095B-47B5-8713-357E68B9AAD4}" type="presParOf" srcId="{4BDC1758-FCD0-4B66-AD05-A1AEBE137EB3}" destId="{51354F7A-7C9F-45BF-B275-9741657BB241}" srcOrd="5" destOrd="0" presId="urn:microsoft.com/office/officeart/2005/8/layout/hierarchy1"/>
    <dgm:cxn modelId="{C41B1733-0146-4C1B-97FB-4B109E2749DB}" type="presParOf" srcId="{51354F7A-7C9F-45BF-B275-9741657BB241}" destId="{EBF8D4FF-4CFA-4F36-8F3F-3EAB653BECF6}" srcOrd="0" destOrd="0" presId="urn:microsoft.com/office/officeart/2005/8/layout/hierarchy1"/>
    <dgm:cxn modelId="{6B74EEDC-B208-44FF-B2A1-18CAE824E836}" type="presParOf" srcId="{EBF8D4FF-4CFA-4F36-8F3F-3EAB653BECF6}" destId="{5592E1F8-B053-41B7-BFEA-AA74167A601B}" srcOrd="0" destOrd="0" presId="urn:microsoft.com/office/officeart/2005/8/layout/hierarchy1"/>
    <dgm:cxn modelId="{679BD812-B923-4576-8263-D4A1A5B824F5}" type="presParOf" srcId="{EBF8D4FF-4CFA-4F36-8F3F-3EAB653BECF6}" destId="{41239ABC-8EBA-4D38-AD4A-8C19F515C988}" srcOrd="1" destOrd="0" presId="urn:microsoft.com/office/officeart/2005/8/layout/hierarchy1"/>
    <dgm:cxn modelId="{E799E873-97B5-4F51-923E-6EE11EC39B9F}" type="presParOf" srcId="{51354F7A-7C9F-45BF-B275-9741657BB241}" destId="{868CD086-9C88-446B-8F43-F23DBD814A3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2F5E2A-656C-45E0-AFA7-A0DCCCC6EC5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939C1C3-00AA-4E78-A303-43B1C6F6D07E}">
      <dgm:prSet phldrT="[Metin]" custT="1"/>
      <dgm:spPr/>
      <dgm:t>
        <a:bodyPr/>
        <a:lstStyle/>
        <a:p>
          <a:r>
            <a:rPr lang="bg-BG" sz="2800" b="1" dirty="0">
              <a:solidFill>
                <a:srgbClr val="A95F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ТИ</a:t>
          </a:r>
          <a:endParaRPr lang="tr-TR" sz="2800" b="1" dirty="0">
            <a:solidFill>
              <a:srgbClr val="A95F9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gm:t>
    </dgm:pt>
    <dgm:pt modelId="{7E52402A-9433-4E70-BFE6-2DB9F7FEE068}" type="parTrans" cxnId="{4BCF6DF4-29A8-4AD7-9504-1A5CD4E3707B}">
      <dgm:prSet/>
      <dgm:spPr/>
      <dgm:t>
        <a:bodyPr/>
        <a:lstStyle/>
        <a:p>
          <a:endParaRPr lang="tr-TR"/>
        </a:p>
      </dgm:t>
    </dgm:pt>
    <dgm:pt modelId="{28F75F47-9E40-401A-BA33-59F96A9BC8CE}" type="sibTrans" cxnId="{4BCF6DF4-29A8-4AD7-9504-1A5CD4E3707B}">
      <dgm:prSet/>
      <dgm:spPr/>
      <dgm:t>
        <a:bodyPr/>
        <a:lstStyle/>
        <a:p>
          <a:endParaRPr lang="tr-TR"/>
        </a:p>
      </dgm:t>
    </dgm:pt>
    <dgm:pt modelId="{43143D25-5ABE-499C-84E5-53FC6AA1AED5}">
      <dgm:prSet phldrT="[Metin]" custT="1"/>
      <dgm:spPr/>
      <dgm:t>
        <a:bodyPr/>
        <a:lstStyle/>
        <a:p>
          <a:r>
            <a:rPr lang="tr-TR" sz="2800" b="1" dirty="0">
              <a:solidFill>
                <a:srgbClr val="A95F9E"/>
              </a:solidFill>
              <a:effectLst/>
              <a:latin typeface="Cambria" pitchFamily="18" charset="0"/>
            </a:rPr>
            <a:t>1.</a:t>
          </a:r>
        </a:p>
      </dgm:t>
    </dgm:pt>
    <dgm:pt modelId="{21662824-FD36-42DA-AD90-72F334434934}" type="parTrans" cxnId="{27CDC492-8720-4BE1-BE5B-68954B84CF7B}">
      <dgm:prSet/>
      <dgm:spPr/>
      <dgm:t>
        <a:bodyPr/>
        <a:lstStyle/>
        <a:p>
          <a:endParaRPr lang="tr-TR"/>
        </a:p>
      </dgm:t>
    </dgm:pt>
    <dgm:pt modelId="{A757A1A7-F4C6-489E-8146-5F6F8BC05C0F}" type="sibTrans" cxnId="{27CDC492-8720-4BE1-BE5B-68954B84CF7B}">
      <dgm:prSet/>
      <dgm:spPr/>
      <dgm:t>
        <a:bodyPr/>
        <a:lstStyle/>
        <a:p>
          <a:endParaRPr lang="tr-TR"/>
        </a:p>
      </dgm:t>
    </dgm:pt>
    <dgm:pt modelId="{BB041BEF-D42A-47CB-8A58-3BEAD53A54B3}">
      <dgm:prSet phldrT="[Metin]" custT="1"/>
      <dgm:spPr/>
      <dgm:t>
        <a:bodyPr/>
        <a:lstStyle/>
        <a:p>
          <a:r>
            <a:rPr lang="tr-TR" sz="2800" b="1" dirty="0">
              <a:solidFill>
                <a:srgbClr val="A95F9E"/>
              </a:solidFill>
              <a:effectLst/>
              <a:latin typeface="Cambria" pitchFamily="18" charset="0"/>
            </a:rPr>
            <a:t>2.</a:t>
          </a:r>
        </a:p>
      </dgm:t>
    </dgm:pt>
    <dgm:pt modelId="{DE00BD10-57B2-4773-9CAD-010C55A74F05}" type="parTrans" cxnId="{338963A0-5956-4652-8E7F-86BE6ECF2685}">
      <dgm:prSet/>
      <dgm:spPr/>
      <dgm:t>
        <a:bodyPr/>
        <a:lstStyle/>
        <a:p>
          <a:endParaRPr lang="tr-TR"/>
        </a:p>
      </dgm:t>
    </dgm:pt>
    <dgm:pt modelId="{A6576B6C-E27D-402B-95E3-BEAC5E04827C}" type="sibTrans" cxnId="{338963A0-5956-4652-8E7F-86BE6ECF2685}">
      <dgm:prSet/>
      <dgm:spPr/>
      <dgm:t>
        <a:bodyPr/>
        <a:lstStyle/>
        <a:p>
          <a:endParaRPr lang="tr-TR"/>
        </a:p>
      </dgm:t>
    </dgm:pt>
    <dgm:pt modelId="{6F6D93FC-79EE-479A-A2BB-753F9EAB9DC4}">
      <dgm:prSet/>
      <dgm:spPr/>
      <dgm:t>
        <a:bodyPr/>
        <a:lstStyle/>
        <a:p>
          <a:r>
            <a:rPr lang="tr-TR" b="1" dirty="0">
              <a:solidFill>
                <a:srgbClr val="A95F9E"/>
              </a:solidFill>
              <a:latin typeface="Cambria" pitchFamily="18" charset="0"/>
            </a:rPr>
            <a:t>3.</a:t>
          </a:r>
        </a:p>
      </dgm:t>
    </dgm:pt>
    <dgm:pt modelId="{3373FB6E-5F3D-4F85-9F89-3FABFC98D9E1}" type="parTrans" cxnId="{C2D0DCC7-E42D-4FA4-BB7D-4C45B8447B57}">
      <dgm:prSet/>
      <dgm:spPr/>
      <dgm:t>
        <a:bodyPr/>
        <a:lstStyle/>
        <a:p>
          <a:endParaRPr lang="tr-TR"/>
        </a:p>
      </dgm:t>
    </dgm:pt>
    <dgm:pt modelId="{4332EF78-1FB9-47CC-B10A-3B90957FE711}" type="sibTrans" cxnId="{C2D0DCC7-E42D-4FA4-BB7D-4C45B8447B57}">
      <dgm:prSet/>
      <dgm:spPr/>
      <dgm:t>
        <a:bodyPr/>
        <a:lstStyle/>
        <a:p>
          <a:endParaRPr lang="tr-TR"/>
        </a:p>
      </dgm:t>
    </dgm:pt>
    <dgm:pt modelId="{227728ED-9401-4761-987F-D8C5DE6D59D8}">
      <dgm:prSet/>
      <dgm:spPr/>
      <dgm:t>
        <a:bodyPr/>
        <a:lstStyle/>
        <a:p>
          <a:r>
            <a:rPr lang="tr-TR" dirty="0">
              <a:solidFill>
                <a:srgbClr val="A95F9E"/>
              </a:solidFill>
              <a:latin typeface="Cambria" pitchFamily="18" charset="0"/>
            </a:rPr>
            <a:t>4.</a:t>
          </a:r>
        </a:p>
      </dgm:t>
    </dgm:pt>
    <dgm:pt modelId="{6DC7DC73-3807-4E0F-8C30-11AF538C9FC8}" type="parTrans" cxnId="{FD4DEC2F-E763-439F-9EDA-03288BB16E01}">
      <dgm:prSet/>
      <dgm:spPr/>
      <dgm:t>
        <a:bodyPr/>
        <a:lstStyle/>
        <a:p>
          <a:endParaRPr lang="tr-TR"/>
        </a:p>
      </dgm:t>
    </dgm:pt>
    <dgm:pt modelId="{9F42BA7F-488E-4E40-A04B-1AFB030D7AF3}" type="sibTrans" cxnId="{FD4DEC2F-E763-439F-9EDA-03288BB16E01}">
      <dgm:prSet/>
      <dgm:spPr/>
      <dgm:t>
        <a:bodyPr/>
        <a:lstStyle/>
        <a:p>
          <a:endParaRPr lang="tr-TR"/>
        </a:p>
      </dgm:t>
    </dgm:pt>
    <dgm:pt modelId="{56606D11-50FD-4F57-AB2F-301BC1947997}" type="pres">
      <dgm:prSet presAssocID="{382F5E2A-656C-45E0-AFA7-A0DCCCC6EC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9C8FA6C-EFD2-420E-A845-1FB93B77734B}" type="pres">
      <dgm:prSet presAssocID="{B939C1C3-00AA-4E78-A303-43B1C6F6D07E}" presName="hierRoot1" presStyleCnt="0"/>
      <dgm:spPr/>
    </dgm:pt>
    <dgm:pt modelId="{D7987113-A8D2-407C-BB21-213F194AF3F2}" type="pres">
      <dgm:prSet presAssocID="{B939C1C3-00AA-4E78-A303-43B1C6F6D07E}" presName="composite" presStyleCnt="0"/>
      <dgm:spPr/>
    </dgm:pt>
    <dgm:pt modelId="{0571B92C-2030-4E12-8ABD-5CD2E9987F36}" type="pres">
      <dgm:prSet presAssocID="{B939C1C3-00AA-4E78-A303-43B1C6F6D07E}" presName="background" presStyleLbl="node0" presStyleIdx="0" presStyleCnt="1"/>
      <dgm:spPr>
        <a:solidFill>
          <a:srgbClr val="C642A0"/>
        </a:solidFill>
      </dgm:spPr>
    </dgm:pt>
    <dgm:pt modelId="{7A33874C-E4F2-49CF-8242-B43C3D484502}" type="pres">
      <dgm:prSet presAssocID="{B939C1C3-00AA-4E78-A303-43B1C6F6D07E}" presName="text" presStyleLbl="fgAcc0" presStyleIdx="0" presStyleCnt="1">
        <dgm:presLayoutVars>
          <dgm:chPref val="3"/>
        </dgm:presLayoutVars>
      </dgm:prSet>
      <dgm:spPr/>
    </dgm:pt>
    <dgm:pt modelId="{4BDC1758-FCD0-4B66-AD05-A1AEBE137EB3}" type="pres">
      <dgm:prSet presAssocID="{B939C1C3-00AA-4E78-A303-43B1C6F6D07E}" presName="hierChild2" presStyleCnt="0"/>
      <dgm:spPr/>
    </dgm:pt>
    <dgm:pt modelId="{2EFFB307-F47C-47C4-AC4B-7D4029B73EAB}" type="pres">
      <dgm:prSet presAssocID="{21662824-FD36-42DA-AD90-72F334434934}" presName="Name10" presStyleLbl="parChTrans1D2" presStyleIdx="0" presStyleCnt="4"/>
      <dgm:spPr/>
    </dgm:pt>
    <dgm:pt modelId="{307745AD-7923-489E-A4B4-825FCB5A821C}" type="pres">
      <dgm:prSet presAssocID="{43143D25-5ABE-499C-84E5-53FC6AA1AED5}" presName="hierRoot2" presStyleCnt="0"/>
      <dgm:spPr/>
    </dgm:pt>
    <dgm:pt modelId="{7A43F395-040D-4053-BEDB-A0BD56906345}" type="pres">
      <dgm:prSet presAssocID="{43143D25-5ABE-499C-84E5-53FC6AA1AED5}" presName="composite2" presStyleCnt="0"/>
      <dgm:spPr/>
    </dgm:pt>
    <dgm:pt modelId="{E922D1AD-A7ED-4FC6-A27D-C8FD6E94A9D7}" type="pres">
      <dgm:prSet presAssocID="{43143D25-5ABE-499C-84E5-53FC6AA1AED5}" presName="background2" presStyleLbl="node2" presStyleIdx="0" presStyleCnt="4"/>
      <dgm:spPr>
        <a:solidFill>
          <a:srgbClr val="C642A0"/>
        </a:solidFill>
      </dgm:spPr>
    </dgm:pt>
    <dgm:pt modelId="{F6488781-C14F-429D-B682-EE487DDDE422}" type="pres">
      <dgm:prSet presAssocID="{43143D25-5ABE-499C-84E5-53FC6AA1AED5}" presName="text2" presStyleLbl="fgAcc2" presStyleIdx="0" presStyleCnt="4">
        <dgm:presLayoutVars>
          <dgm:chPref val="3"/>
        </dgm:presLayoutVars>
      </dgm:prSet>
      <dgm:spPr/>
    </dgm:pt>
    <dgm:pt modelId="{38962A72-F79D-4393-B1AE-508012EE0A4E}" type="pres">
      <dgm:prSet presAssocID="{43143D25-5ABE-499C-84E5-53FC6AA1AED5}" presName="hierChild3" presStyleCnt="0"/>
      <dgm:spPr/>
    </dgm:pt>
    <dgm:pt modelId="{668A830F-E099-4D86-B31E-3CF9B1C019F1}" type="pres">
      <dgm:prSet presAssocID="{DE00BD10-57B2-4773-9CAD-010C55A74F05}" presName="Name10" presStyleLbl="parChTrans1D2" presStyleIdx="1" presStyleCnt="4"/>
      <dgm:spPr/>
    </dgm:pt>
    <dgm:pt modelId="{C3686DB9-73AA-4232-8F92-40FBDBB2CFD8}" type="pres">
      <dgm:prSet presAssocID="{BB041BEF-D42A-47CB-8A58-3BEAD53A54B3}" presName="hierRoot2" presStyleCnt="0"/>
      <dgm:spPr/>
    </dgm:pt>
    <dgm:pt modelId="{4F296EE8-CB50-4859-85FA-8FA4D2049B01}" type="pres">
      <dgm:prSet presAssocID="{BB041BEF-D42A-47CB-8A58-3BEAD53A54B3}" presName="composite2" presStyleCnt="0"/>
      <dgm:spPr/>
    </dgm:pt>
    <dgm:pt modelId="{34A12DFA-E86C-4832-89EC-380866A9207C}" type="pres">
      <dgm:prSet presAssocID="{BB041BEF-D42A-47CB-8A58-3BEAD53A54B3}" presName="background2" presStyleLbl="node2" presStyleIdx="1" presStyleCnt="4"/>
      <dgm:spPr>
        <a:solidFill>
          <a:srgbClr val="C642A0"/>
        </a:solidFill>
      </dgm:spPr>
    </dgm:pt>
    <dgm:pt modelId="{D004ADBD-B6F6-4FF2-82E0-1313128AB77F}" type="pres">
      <dgm:prSet presAssocID="{BB041BEF-D42A-47CB-8A58-3BEAD53A54B3}" presName="text2" presStyleLbl="fgAcc2" presStyleIdx="1" presStyleCnt="4">
        <dgm:presLayoutVars>
          <dgm:chPref val="3"/>
        </dgm:presLayoutVars>
      </dgm:prSet>
      <dgm:spPr/>
    </dgm:pt>
    <dgm:pt modelId="{821BE7A8-CE3D-4B1D-94AE-BCD01A4C83F4}" type="pres">
      <dgm:prSet presAssocID="{BB041BEF-D42A-47CB-8A58-3BEAD53A54B3}" presName="hierChild3" presStyleCnt="0"/>
      <dgm:spPr/>
    </dgm:pt>
    <dgm:pt modelId="{B4BED0B5-AC11-4C15-8B2F-5B0F97929745}" type="pres">
      <dgm:prSet presAssocID="{3373FB6E-5F3D-4F85-9F89-3FABFC98D9E1}" presName="Name10" presStyleLbl="parChTrans1D2" presStyleIdx="2" presStyleCnt="4"/>
      <dgm:spPr/>
    </dgm:pt>
    <dgm:pt modelId="{51354F7A-7C9F-45BF-B275-9741657BB241}" type="pres">
      <dgm:prSet presAssocID="{6F6D93FC-79EE-479A-A2BB-753F9EAB9DC4}" presName="hierRoot2" presStyleCnt="0"/>
      <dgm:spPr/>
    </dgm:pt>
    <dgm:pt modelId="{EBF8D4FF-4CFA-4F36-8F3F-3EAB653BECF6}" type="pres">
      <dgm:prSet presAssocID="{6F6D93FC-79EE-479A-A2BB-753F9EAB9DC4}" presName="composite2" presStyleCnt="0"/>
      <dgm:spPr/>
    </dgm:pt>
    <dgm:pt modelId="{5592E1F8-B053-41B7-BFEA-AA74167A601B}" type="pres">
      <dgm:prSet presAssocID="{6F6D93FC-79EE-479A-A2BB-753F9EAB9DC4}" presName="background2" presStyleLbl="node2" presStyleIdx="2" presStyleCnt="4"/>
      <dgm:spPr>
        <a:solidFill>
          <a:srgbClr val="A95F9E"/>
        </a:solidFill>
      </dgm:spPr>
    </dgm:pt>
    <dgm:pt modelId="{41239ABC-8EBA-4D38-AD4A-8C19F515C988}" type="pres">
      <dgm:prSet presAssocID="{6F6D93FC-79EE-479A-A2BB-753F9EAB9DC4}" presName="text2" presStyleLbl="fgAcc2" presStyleIdx="2" presStyleCnt="4">
        <dgm:presLayoutVars>
          <dgm:chPref val="3"/>
        </dgm:presLayoutVars>
      </dgm:prSet>
      <dgm:spPr/>
    </dgm:pt>
    <dgm:pt modelId="{868CD086-9C88-446B-8F43-F23DBD814A30}" type="pres">
      <dgm:prSet presAssocID="{6F6D93FC-79EE-479A-A2BB-753F9EAB9DC4}" presName="hierChild3" presStyleCnt="0"/>
      <dgm:spPr/>
    </dgm:pt>
    <dgm:pt modelId="{E193424F-4B14-43EE-992E-5A537DABAC44}" type="pres">
      <dgm:prSet presAssocID="{6DC7DC73-3807-4E0F-8C30-11AF538C9FC8}" presName="Name10" presStyleLbl="parChTrans1D2" presStyleIdx="3" presStyleCnt="4"/>
      <dgm:spPr/>
    </dgm:pt>
    <dgm:pt modelId="{E3D2E167-01FD-492C-8A37-FAD98E569647}" type="pres">
      <dgm:prSet presAssocID="{227728ED-9401-4761-987F-D8C5DE6D59D8}" presName="hierRoot2" presStyleCnt="0"/>
      <dgm:spPr/>
    </dgm:pt>
    <dgm:pt modelId="{AC9EA93C-B6BB-4329-BA85-D896AF4F83D8}" type="pres">
      <dgm:prSet presAssocID="{227728ED-9401-4761-987F-D8C5DE6D59D8}" presName="composite2" presStyleCnt="0"/>
      <dgm:spPr/>
    </dgm:pt>
    <dgm:pt modelId="{E4709488-09C2-496B-B853-8516335E6F25}" type="pres">
      <dgm:prSet presAssocID="{227728ED-9401-4761-987F-D8C5DE6D59D8}" presName="background2" presStyleLbl="node2" presStyleIdx="3" presStyleCnt="4"/>
      <dgm:spPr>
        <a:solidFill>
          <a:srgbClr val="A95F9E"/>
        </a:solidFill>
      </dgm:spPr>
    </dgm:pt>
    <dgm:pt modelId="{D95FE2C0-116C-44A1-81F6-361D603B8335}" type="pres">
      <dgm:prSet presAssocID="{227728ED-9401-4761-987F-D8C5DE6D59D8}" presName="text2" presStyleLbl="fgAcc2" presStyleIdx="3" presStyleCnt="4">
        <dgm:presLayoutVars>
          <dgm:chPref val="3"/>
        </dgm:presLayoutVars>
      </dgm:prSet>
      <dgm:spPr/>
    </dgm:pt>
    <dgm:pt modelId="{83C82122-5481-4485-8234-9B26EC5A8A6C}" type="pres">
      <dgm:prSet presAssocID="{227728ED-9401-4761-987F-D8C5DE6D59D8}" presName="hierChild3" presStyleCnt="0"/>
      <dgm:spPr/>
    </dgm:pt>
  </dgm:ptLst>
  <dgm:cxnLst>
    <dgm:cxn modelId="{2EED721B-7D96-4007-A777-C84C535F8A51}" type="presOf" srcId="{BB041BEF-D42A-47CB-8A58-3BEAD53A54B3}" destId="{D004ADBD-B6F6-4FF2-82E0-1313128AB77F}" srcOrd="0" destOrd="0" presId="urn:microsoft.com/office/officeart/2005/8/layout/hierarchy1"/>
    <dgm:cxn modelId="{21011A22-4B91-42F2-AB49-6284D25B9972}" type="presOf" srcId="{6F6D93FC-79EE-479A-A2BB-753F9EAB9DC4}" destId="{41239ABC-8EBA-4D38-AD4A-8C19F515C988}" srcOrd="0" destOrd="0" presId="urn:microsoft.com/office/officeart/2005/8/layout/hierarchy1"/>
    <dgm:cxn modelId="{FD4DEC2F-E763-439F-9EDA-03288BB16E01}" srcId="{B939C1C3-00AA-4E78-A303-43B1C6F6D07E}" destId="{227728ED-9401-4761-987F-D8C5DE6D59D8}" srcOrd="3" destOrd="0" parTransId="{6DC7DC73-3807-4E0F-8C30-11AF538C9FC8}" sibTransId="{9F42BA7F-488E-4E40-A04B-1AFB030D7AF3}"/>
    <dgm:cxn modelId="{50830931-CA9D-4100-8051-DA7E3A38C64A}" type="presOf" srcId="{DE00BD10-57B2-4773-9CAD-010C55A74F05}" destId="{668A830F-E099-4D86-B31E-3CF9B1C019F1}" srcOrd="0" destOrd="0" presId="urn:microsoft.com/office/officeart/2005/8/layout/hierarchy1"/>
    <dgm:cxn modelId="{1690F160-E2E9-44F1-8D20-5E4801E80CD6}" type="presOf" srcId="{3373FB6E-5F3D-4F85-9F89-3FABFC98D9E1}" destId="{B4BED0B5-AC11-4C15-8B2F-5B0F97929745}" srcOrd="0" destOrd="0" presId="urn:microsoft.com/office/officeart/2005/8/layout/hierarchy1"/>
    <dgm:cxn modelId="{0D8D6E6A-1D41-4275-9211-40CD7DE77419}" type="presOf" srcId="{B939C1C3-00AA-4E78-A303-43B1C6F6D07E}" destId="{7A33874C-E4F2-49CF-8242-B43C3D484502}" srcOrd="0" destOrd="0" presId="urn:microsoft.com/office/officeart/2005/8/layout/hierarchy1"/>
    <dgm:cxn modelId="{3CF7FE87-712B-42E5-B885-870C07D8D4C2}" type="presOf" srcId="{227728ED-9401-4761-987F-D8C5DE6D59D8}" destId="{D95FE2C0-116C-44A1-81F6-361D603B8335}" srcOrd="0" destOrd="0" presId="urn:microsoft.com/office/officeart/2005/8/layout/hierarchy1"/>
    <dgm:cxn modelId="{A170C48E-221D-4239-9A32-8DDA68A48ACE}" type="presOf" srcId="{382F5E2A-656C-45E0-AFA7-A0DCCCC6EC59}" destId="{56606D11-50FD-4F57-AB2F-301BC1947997}" srcOrd="0" destOrd="0" presId="urn:microsoft.com/office/officeart/2005/8/layout/hierarchy1"/>
    <dgm:cxn modelId="{0A0BB38F-BC75-4BA4-8AA4-1BF89EB7160D}" type="presOf" srcId="{6DC7DC73-3807-4E0F-8C30-11AF538C9FC8}" destId="{E193424F-4B14-43EE-992E-5A537DABAC44}" srcOrd="0" destOrd="0" presId="urn:microsoft.com/office/officeart/2005/8/layout/hierarchy1"/>
    <dgm:cxn modelId="{27CDC492-8720-4BE1-BE5B-68954B84CF7B}" srcId="{B939C1C3-00AA-4E78-A303-43B1C6F6D07E}" destId="{43143D25-5ABE-499C-84E5-53FC6AA1AED5}" srcOrd="0" destOrd="0" parTransId="{21662824-FD36-42DA-AD90-72F334434934}" sibTransId="{A757A1A7-F4C6-489E-8146-5F6F8BC05C0F}"/>
    <dgm:cxn modelId="{BEDF329A-3C9F-413B-9A6C-042E65A2C7EF}" type="presOf" srcId="{21662824-FD36-42DA-AD90-72F334434934}" destId="{2EFFB307-F47C-47C4-AC4B-7D4029B73EAB}" srcOrd="0" destOrd="0" presId="urn:microsoft.com/office/officeart/2005/8/layout/hierarchy1"/>
    <dgm:cxn modelId="{338963A0-5956-4652-8E7F-86BE6ECF2685}" srcId="{B939C1C3-00AA-4E78-A303-43B1C6F6D07E}" destId="{BB041BEF-D42A-47CB-8A58-3BEAD53A54B3}" srcOrd="1" destOrd="0" parTransId="{DE00BD10-57B2-4773-9CAD-010C55A74F05}" sibTransId="{A6576B6C-E27D-402B-95E3-BEAC5E04827C}"/>
    <dgm:cxn modelId="{B50D79C4-DD8E-4802-8E0C-F1704FC01F43}" type="presOf" srcId="{43143D25-5ABE-499C-84E5-53FC6AA1AED5}" destId="{F6488781-C14F-429D-B682-EE487DDDE422}" srcOrd="0" destOrd="0" presId="urn:microsoft.com/office/officeart/2005/8/layout/hierarchy1"/>
    <dgm:cxn modelId="{C2D0DCC7-E42D-4FA4-BB7D-4C45B8447B57}" srcId="{B939C1C3-00AA-4E78-A303-43B1C6F6D07E}" destId="{6F6D93FC-79EE-479A-A2BB-753F9EAB9DC4}" srcOrd="2" destOrd="0" parTransId="{3373FB6E-5F3D-4F85-9F89-3FABFC98D9E1}" sibTransId="{4332EF78-1FB9-47CC-B10A-3B90957FE711}"/>
    <dgm:cxn modelId="{4BCF6DF4-29A8-4AD7-9504-1A5CD4E3707B}" srcId="{382F5E2A-656C-45E0-AFA7-A0DCCCC6EC59}" destId="{B939C1C3-00AA-4E78-A303-43B1C6F6D07E}" srcOrd="0" destOrd="0" parTransId="{7E52402A-9433-4E70-BFE6-2DB9F7FEE068}" sibTransId="{28F75F47-9E40-401A-BA33-59F96A9BC8CE}"/>
    <dgm:cxn modelId="{25875A5C-4BF5-41A5-A83A-36636557260F}" type="presParOf" srcId="{56606D11-50FD-4F57-AB2F-301BC1947997}" destId="{B9C8FA6C-EFD2-420E-A845-1FB93B77734B}" srcOrd="0" destOrd="0" presId="urn:microsoft.com/office/officeart/2005/8/layout/hierarchy1"/>
    <dgm:cxn modelId="{81DAE362-7224-4AD5-9480-AA7415582253}" type="presParOf" srcId="{B9C8FA6C-EFD2-420E-A845-1FB93B77734B}" destId="{D7987113-A8D2-407C-BB21-213F194AF3F2}" srcOrd="0" destOrd="0" presId="urn:microsoft.com/office/officeart/2005/8/layout/hierarchy1"/>
    <dgm:cxn modelId="{0972A959-CF20-41B8-87EC-8AF9F2DDDCAD}" type="presParOf" srcId="{D7987113-A8D2-407C-BB21-213F194AF3F2}" destId="{0571B92C-2030-4E12-8ABD-5CD2E9987F36}" srcOrd="0" destOrd="0" presId="urn:microsoft.com/office/officeart/2005/8/layout/hierarchy1"/>
    <dgm:cxn modelId="{22B99FC5-6220-46BF-AD01-E1155CE219FB}" type="presParOf" srcId="{D7987113-A8D2-407C-BB21-213F194AF3F2}" destId="{7A33874C-E4F2-49CF-8242-B43C3D484502}" srcOrd="1" destOrd="0" presId="urn:microsoft.com/office/officeart/2005/8/layout/hierarchy1"/>
    <dgm:cxn modelId="{EA46B9E6-AF46-4494-9D2A-225EC85C908E}" type="presParOf" srcId="{B9C8FA6C-EFD2-420E-A845-1FB93B77734B}" destId="{4BDC1758-FCD0-4B66-AD05-A1AEBE137EB3}" srcOrd="1" destOrd="0" presId="urn:microsoft.com/office/officeart/2005/8/layout/hierarchy1"/>
    <dgm:cxn modelId="{13B69E18-3D86-485B-A0EF-3A8D30420E6A}" type="presParOf" srcId="{4BDC1758-FCD0-4B66-AD05-A1AEBE137EB3}" destId="{2EFFB307-F47C-47C4-AC4B-7D4029B73EAB}" srcOrd="0" destOrd="0" presId="urn:microsoft.com/office/officeart/2005/8/layout/hierarchy1"/>
    <dgm:cxn modelId="{6CF9004F-A922-41AC-862B-6086CE2FE7EC}" type="presParOf" srcId="{4BDC1758-FCD0-4B66-AD05-A1AEBE137EB3}" destId="{307745AD-7923-489E-A4B4-825FCB5A821C}" srcOrd="1" destOrd="0" presId="urn:microsoft.com/office/officeart/2005/8/layout/hierarchy1"/>
    <dgm:cxn modelId="{571554F1-AA7F-4AC8-B608-1CD84F5A3914}" type="presParOf" srcId="{307745AD-7923-489E-A4B4-825FCB5A821C}" destId="{7A43F395-040D-4053-BEDB-A0BD56906345}" srcOrd="0" destOrd="0" presId="urn:microsoft.com/office/officeart/2005/8/layout/hierarchy1"/>
    <dgm:cxn modelId="{C4AC21BF-47AE-4CB5-B162-DB0FD0CC29A5}" type="presParOf" srcId="{7A43F395-040D-4053-BEDB-A0BD56906345}" destId="{E922D1AD-A7ED-4FC6-A27D-C8FD6E94A9D7}" srcOrd="0" destOrd="0" presId="urn:microsoft.com/office/officeart/2005/8/layout/hierarchy1"/>
    <dgm:cxn modelId="{CAD3E337-5D1E-429B-939E-7420379066EA}" type="presParOf" srcId="{7A43F395-040D-4053-BEDB-A0BD56906345}" destId="{F6488781-C14F-429D-B682-EE487DDDE422}" srcOrd="1" destOrd="0" presId="urn:microsoft.com/office/officeart/2005/8/layout/hierarchy1"/>
    <dgm:cxn modelId="{20F5B993-9283-4C52-A5ED-EF3306509B76}" type="presParOf" srcId="{307745AD-7923-489E-A4B4-825FCB5A821C}" destId="{38962A72-F79D-4393-B1AE-508012EE0A4E}" srcOrd="1" destOrd="0" presId="urn:microsoft.com/office/officeart/2005/8/layout/hierarchy1"/>
    <dgm:cxn modelId="{89318506-003C-4E37-8DF9-E12A64CF8316}" type="presParOf" srcId="{4BDC1758-FCD0-4B66-AD05-A1AEBE137EB3}" destId="{668A830F-E099-4D86-B31E-3CF9B1C019F1}" srcOrd="2" destOrd="0" presId="urn:microsoft.com/office/officeart/2005/8/layout/hierarchy1"/>
    <dgm:cxn modelId="{5BC6F97C-0255-4E1A-9EED-3E442993C960}" type="presParOf" srcId="{4BDC1758-FCD0-4B66-AD05-A1AEBE137EB3}" destId="{C3686DB9-73AA-4232-8F92-40FBDBB2CFD8}" srcOrd="3" destOrd="0" presId="urn:microsoft.com/office/officeart/2005/8/layout/hierarchy1"/>
    <dgm:cxn modelId="{D406C867-7E10-4B40-AF06-A222779A6862}" type="presParOf" srcId="{C3686DB9-73AA-4232-8F92-40FBDBB2CFD8}" destId="{4F296EE8-CB50-4859-85FA-8FA4D2049B01}" srcOrd="0" destOrd="0" presId="urn:microsoft.com/office/officeart/2005/8/layout/hierarchy1"/>
    <dgm:cxn modelId="{A1B6F131-3EFD-488C-BD84-D15C46DCA436}" type="presParOf" srcId="{4F296EE8-CB50-4859-85FA-8FA4D2049B01}" destId="{34A12DFA-E86C-4832-89EC-380866A9207C}" srcOrd="0" destOrd="0" presId="urn:microsoft.com/office/officeart/2005/8/layout/hierarchy1"/>
    <dgm:cxn modelId="{17E92570-1365-4938-9F5D-25EC74E83521}" type="presParOf" srcId="{4F296EE8-CB50-4859-85FA-8FA4D2049B01}" destId="{D004ADBD-B6F6-4FF2-82E0-1313128AB77F}" srcOrd="1" destOrd="0" presId="urn:microsoft.com/office/officeart/2005/8/layout/hierarchy1"/>
    <dgm:cxn modelId="{481348E4-DFC0-4480-93DE-27ADE8F54162}" type="presParOf" srcId="{C3686DB9-73AA-4232-8F92-40FBDBB2CFD8}" destId="{821BE7A8-CE3D-4B1D-94AE-BCD01A4C83F4}" srcOrd="1" destOrd="0" presId="urn:microsoft.com/office/officeart/2005/8/layout/hierarchy1"/>
    <dgm:cxn modelId="{2D9D5956-5659-4E38-897A-98F0729D08F3}" type="presParOf" srcId="{4BDC1758-FCD0-4B66-AD05-A1AEBE137EB3}" destId="{B4BED0B5-AC11-4C15-8B2F-5B0F97929745}" srcOrd="4" destOrd="0" presId="urn:microsoft.com/office/officeart/2005/8/layout/hierarchy1"/>
    <dgm:cxn modelId="{9414B376-979B-4AAF-8EB5-A24297C9DFE6}" type="presParOf" srcId="{4BDC1758-FCD0-4B66-AD05-A1AEBE137EB3}" destId="{51354F7A-7C9F-45BF-B275-9741657BB241}" srcOrd="5" destOrd="0" presId="urn:microsoft.com/office/officeart/2005/8/layout/hierarchy1"/>
    <dgm:cxn modelId="{28FB6F36-0BF4-47F2-B66D-49CA21FCE0F7}" type="presParOf" srcId="{51354F7A-7C9F-45BF-B275-9741657BB241}" destId="{EBF8D4FF-4CFA-4F36-8F3F-3EAB653BECF6}" srcOrd="0" destOrd="0" presId="urn:microsoft.com/office/officeart/2005/8/layout/hierarchy1"/>
    <dgm:cxn modelId="{64FD6BFF-339C-4447-8E3E-1BE807C5AD44}" type="presParOf" srcId="{EBF8D4FF-4CFA-4F36-8F3F-3EAB653BECF6}" destId="{5592E1F8-B053-41B7-BFEA-AA74167A601B}" srcOrd="0" destOrd="0" presId="urn:microsoft.com/office/officeart/2005/8/layout/hierarchy1"/>
    <dgm:cxn modelId="{EB3F5465-FDA2-4EC3-AABB-F08E7E2E061B}" type="presParOf" srcId="{EBF8D4FF-4CFA-4F36-8F3F-3EAB653BECF6}" destId="{41239ABC-8EBA-4D38-AD4A-8C19F515C988}" srcOrd="1" destOrd="0" presId="urn:microsoft.com/office/officeart/2005/8/layout/hierarchy1"/>
    <dgm:cxn modelId="{9094D0F3-01ED-4CF0-A327-C20210644C5D}" type="presParOf" srcId="{51354F7A-7C9F-45BF-B275-9741657BB241}" destId="{868CD086-9C88-446B-8F43-F23DBD814A30}" srcOrd="1" destOrd="0" presId="urn:microsoft.com/office/officeart/2005/8/layout/hierarchy1"/>
    <dgm:cxn modelId="{9E592037-0480-4563-903E-CD5B90A1BEF6}" type="presParOf" srcId="{4BDC1758-FCD0-4B66-AD05-A1AEBE137EB3}" destId="{E193424F-4B14-43EE-992E-5A537DABAC44}" srcOrd="6" destOrd="0" presId="urn:microsoft.com/office/officeart/2005/8/layout/hierarchy1"/>
    <dgm:cxn modelId="{CD4DF08C-D818-4893-8018-143DBAF82129}" type="presParOf" srcId="{4BDC1758-FCD0-4B66-AD05-A1AEBE137EB3}" destId="{E3D2E167-01FD-492C-8A37-FAD98E569647}" srcOrd="7" destOrd="0" presId="urn:microsoft.com/office/officeart/2005/8/layout/hierarchy1"/>
    <dgm:cxn modelId="{B10DD4B2-9F9E-42A0-A997-4D8D8A34B29C}" type="presParOf" srcId="{E3D2E167-01FD-492C-8A37-FAD98E569647}" destId="{AC9EA93C-B6BB-4329-BA85-D896AF4F83D8}" srcOrd="0" destOrd="0" presId="urn:microsoft.com/office/officeart/2005/8/layout/hierarchy1"/>
    <dgm:cxn modelId="{9EC8F637-3A4F-41A6-B773-9D016818B188}" type="presParOf" srcId="{AC9EA93C-B6BB-4329-BA85-D896AF4F83D8}" destId="{E4709488-09C2-496B-B853-8516335E6F25}" srcOrd="0" destOrd="0" presId="urn:microsoft.com/office/officeart/2005/8/layout/hierarchy1"/>
    <dgm:cxn modelId="{FA878D35-3661-4532-A08D-F562BC5903F7}" type="presParOf" srcId="{AC9EA93C-B6BB-4329-BA85-D896AF4F83D8}" destId="{D95FE2C0-116C-44A1-81F6-361D603B8335}" srcOrd="1" destOrd="0" presId="urn:microsoft.com/office/officeart/2005/8/layout/hierarchy1"/>
    <dgm:cxn modelId="{F2A2A01D-2373-4DF8-B383-E2E842B10829}" type="presParOf" srcId="{E3D2E167-01FD-492C-8A37-FAD98E569647}" destId="{83C82122-5481-4485-8234-9B26EC5A8A6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2F5E2A-656C-45E0-AFA7-A0DCCCC6EC5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939C1C3-00AA-4E78-A303-43B1C6F6D07E}">
      <dgm:prSet phldrT="[Metin]"/>
      <dgm:spPr/>
      <dgm:t>
        <a:bodyPr/>
        <a:lstStyle/>
        <a:p>
          <a:r>
            <a:rPr lang="bg-BG" b="1" dirty="0">
              <a:solidFill>
                <a:srgbClr val="A95F9E"/>
              </a:solidFill>
              <a:latin typeface="Cambria" pitchFamily="18" charset="0"/>
            </a:rPr>
            <a:t>ТИ</a:t>
          </a:r>
          <a:endParaRPr lang="tr-TR" b="1" dirty="0">
            <a:solidFill>
              <a:srgbClr val="A95F9E"/>
            </a:solidFill>
            <a:latin typeface="Cambria" pitchFamily="18" charset="0"/>
          </a:endParaRPr>
        </a:p>
      </dgm:t>
    </dgm:pt>
    <dgm:pt modelId="{7E52402A-9433-4E70-BFE6-2DB9F7FEE068}" type="parTrans" cxnId="{4BCF6DF4-29A8-4AD7-9504-1A5CD4E3707B}">
      <dgm:prSet/>
      <dgm:spPr/>
      <dgm:t>
        <a:bodyPr/>
        <a:lstStyle/>
        <a:p>
          <a:endParaRPr lang="tr-TR"/>
        </a:p>
      </dgm:t>
    </dgm:pt>
    <dgm:pt modelId="{28F75F47-9E40-401A-BA33-59F96A9BC8CE}" type="sibTrans" cxnId="{4BCF6DF4-29A8-4AD7-9504-1A5CD4E3707B}">
      <dgm:prSet/>
      <dgm:spPr/>
      <dgm:t>
        <a:bodyPr/>
        <a:lstStyle/>
        <a:p>
          <a:endParaRPr lang="tr-TR"/>
        </a:p>
      </dgm:t>
    </dgm:pt>
    <dgm:pt modelId="{43143D25-5ABE-499C-84E5-53FC6AA1AED5}">
      <dgm:prSet phldrT="[Metin]"/>
      <dgm:spPr/>
      <dgm:t>
        <a:bodyPr/>
        <a:lstStyle/>
        <a:p>
          <a:r>
            <a:rPr lang="tr-TR" dirty="0"/>
            <a:t>1</a:t>
          </a:r>
        </a:p>
      </dgm:t>
    </dgm:pt>
    <dgm:pt modelId="{21662824-FD36-42DA-AD90-72F334434934}" type="parTrans" cxnId="{27CDC492-8720-4BE1-BE5B-68954B84CF7B}">
      <dgm:prSet/>
      <dgm:spPr/>
      <dgm:t>
        <a:bodyPr/>
        <a:lstStyle/>
        <a:p>
          <a:endParaRPr lang="tr-TR"/>
        </a:p>
      </dgm:t>
    </dgm:pt>
    <dgm:pt modelId="{A757A1A7-F4C6-489E-8146-5F6F8BC05C0F}" type="sibTrans" cxnId="{27CDC492-8720-4BE1-BE5B-68954B84CF7B}">
      <dgm:prSet/>
      <dgm:spPr/>
      <dgm:t>
        <a:bodyPr/>
        <a:lstStyle/>
        <a:p>
          <a:endParaRPr lang="tr-TR"/>
        </a:p>
      </dgm:t>
    </dgm:pt>
    <dgm:pt modelId="{66AB6A39-E189-4FF0-B7D6-7A263D57C53D}">
      <dgm:prSet phldrT="[Metin]"/>
      <dgm:spPr/>
      <dgm:t>
        <a:bodyPr/>
        <a:lstStyle/>
        <a:p>
          <a:r>
            <a:rPr lang="tr-TR" dirty="0"/>
            <a:t>3</a:t>
          </a:r>
        </a:p>
      </dgm:t>
    </dgm:pt>
    <dgm:pt modelId="{3ACC1C55-A81B-4C0C-9BE1-92E77FD549F7}" type="parTrans" cxnId="{65529F9B-ECC7-49B2-936C-E77D1FFD1703}">
      <dgm:prSet/>
      <dgm:spPr/>
      <dgm:t>
        <a:bodyPr/>
        <a:lstStyle/>
        <a:p>
          <a:endParaRPr lang="tr-TR"/>
        </a:p>
      </dgm:t>
    </dgm:pt>
    <dgm:pt modelId="{C552F0F2-FAE2-4D73-B94E-D8C59E7B17A6}" type="sibTrans" cxnId="{65529F9B-ECC7-49B2-936C-E77D1FFD1703}">
      <dgm:prSet/>
      <dgm:spPr/>
      <dgm:t>
        <a:bodyPr/>
        <a:lstStyle/>
        <a:p>
          <a:endParaRPr lang="tr-TR"/>
        </a:p>
      </dgm:t>
    </dgm:pt>
    <dgm:pt modelId="{E80E02D2-CC9A-4EB8-BE84-3D9404CDD9E3}">
      <dgm:prSet phldrT="[Metin]"/>
      <dgm:spPr>
        <a:solidFill>
          <a:srgbClr val="FF99FF">
            <a:alpha val="89804"/>
          </a:srgbClr>
        </a:solidFill>
      </dgm:spPr>
      <dgm:t>
        <a:bodyPr/>
        <a:lstStyle/>
        <a:p>
          <a:endParaRPr lang="tr-TR" dirty="0"/>
        </a:p>
      </dgm:t>
    </dgm:pt>
    <dgm:pt modelId="{CF8774E5-E162-4B6A-B59B-800A32FB6545}" type="parTrans" cxnId="{9EE0A287-9E2A-4CC2-A09A-CE18F5A02FFF}">
      <dgm:prSet/>
      <dgm:spPr/>
      <dgm:t>
        <a:bodyPr/>
        <a:lstStyle/>
        <a:p>
          <a:endParaRPr lang="tr-TR"/>
        </a:p>
      </dgm:t>
    </dgm:pt>
    <dgm:pt modelId="{89D65282-BC44-4851-9382-EC3DFA1422CF}" type="sibTrans" cxnId="{9EE0A287-9E2A-4CC2-A09A-CE18F5A02FFF}">
      <dgm:prSet/>
      <dgm:spPr/>
      <dgm:t>
        <a:bodyPr/>
        <a:lstStyle/>
        <a:p>
          <a:endParaRPr lang="tr-TR"/>
        </a:p>
      </dgm:t>
    </dgm:pt>
    <dgm:pt modelId="{BB041BEF-D42A-47CB-8A58-3BEAD53A54B3}">
      <dgm:prSet phldrT="[Metin]"/>
      <dgm:spPr/>
      <dgm:t>
        <a:bodyPr/>
        <a:lstStyle/>
        <a:p>
          <a:r>
            <a:rPr lang="tr-TR" dirty="0"/>
            <a:t>2</a:t>
          </a:r>
        </a:p>
      </dgm:t>
    </dgm:pt>
    <dgm:pt modelId="{DE00BD10-57B2-4773-9CAD-010C55A74F05}" type="parTrans" cxnId="{338963A0-5956-4652-8E7F-86BE6ECF2685}">
      <dgm:prSet/>
      <dgm:spPr/>
      <dgm:t>
        <a:bodyPr/>
        <a:lstStyle/>
        <a:p>
          <a:endParaRPr lang="tr-TR"/>
        </a:p>
      </dgm:t>
    </dgm:pt>
    <dgm:pt modelId="{A6576B6C-E27D-402B-95E3-BEAC5E04827C}" type="sibTrans" cxnId="{338963A0-5956-4652-8E7F-86BE6ECF2685}">
      <dgm:prSet/>
      <dgm:spPr/>
      <dgm:t>
        <a:bodyPr/>
        <a:lstStyle/>
        <a:p>
          <a:endParaRPr lang="tr-TR"/>
        </a:p>
      </dgm:t>
    </dgm:pt>
    <dgm:pt modelId="{588AF605-872A-421F-9358-D4325ED5F595}">
      <dgm:prSet phldrT="[Metin]"/>
      <dgm:spPr>
        <a:solidFill>
          <a:srgbClr val="FF99FF">
            <a:alpha val="90000"/>
          </a:srgbClr>
        </a:solidFill>
      </dgm:spPr>
      <dgm:t>
        <a:bodyPr/>
        <a:lstStyle/>
        <a:p>
          <a:endParaRPr lang="tr-TR" dirty="0"/>
        </a:p>
      </dgm:t>
    </dgm:pt>
    <dgm:pt modelId="{A2D3420E-1426-4203-B725-4320F7F0CA5F}" type="parTrans" cxnId="{2C7FB25B-046D-4B36-989C-D271F5E93C7E}">
      <dgm:prSet/>
      <dgm:spPr/>
      <dgm:t>
        <a:bodyPr/>
        <a:lstStyle/>
        <a:p>
          <a:endParaRPr lang="tr-TR"/>
        </a:p>
      </dgm:t>
    </dgm:pt>
    <dgm:pt modelId="{FA049F43-FB2E-4BCD-9B8C-2C5F51F20073}" type="sibTrans" cxnId="{2C7FB25B-046D-4B36-989C-D271F5E93C7E}">
      <dgm:prSet/>
      <dgm:spPr/>
      <dgm:t>
        <a:bodyPr/>
        <a:lstStyle/>
        <a:p>
          <a:endParaRPr lang="tr-TR"/>
        </a:p>
      </dgm:t>
    </dgm:pt>
    <dgm:pt modelId="{AD2B9179-DE06-4DE8-97A8-60D2C4A5F6BF}">
      <dgm:prSet/>
      <dgm:spPr/>
      <dgm:t>
        <a:bodyPr/>
        <a:lstStyle/>
        <a:p>
          <a:r>
            <a:rPr lang="tr-TR" dirty="0"/>
            <a:t>4</a:t>
          </a:r>
        </a:p>
      </dgm:t>
    </dgm:pt>
    <dgm:pt modelId="{1E52D970-401B-4D9E-934A-FFBD838604F3}" type="parTrans" cxnId="{D2D8D1E4-6DC2-46AB-9D80-17773A06CD85}">
      <dgm:prSet/>
      <dgm:spPr/>
      <dgm:t>
        <a:bodyPr/>
        <a:lstStyle/>
        <a:p>
          <a:endParaRPr lang="tr-TR"/>
        </a:p>
      </dgm:t>
    </dgm:pt>
    <dgm:pt modelId="{346702E3-05DD-4836-8B0D-E428CEE89A97}" type="sibTrans" cxnId="{D2D8D1E4-6DC2-46AB-9D80-17773A06CD85}">
      <dgm:prSet/>
      <dgm:spPr/>
      <dgm:t>
        <a:bodyPr/>
        <a:lstStyle/>
        <a:p>
          <a:endParaRPr lang="tr-TR"/>
        </a:p>
      </dgm:t>
    </dgm:pt>
    <dgm:pt modelId="{D405DFA2-9559-4369-BB92-DD06838EB3CD}">
      <dgm:prSet/>
      <dgm:spPr/>
      <dgm:t>
        <a:bodyPr/>
        <a:lstStyle/>
        <a:p>
          <a:r>
            <a:rPr lang="tr-TR" dirty="0"/>
            <a:t>5</a:t>
          </a:r>
        </a:p>
      </dgm:t>
    </dgm:pt>
    <dgm:pt modelId="{0453BCC9-8FCC-4E1E-8E4A-6F9EFBC3754A}" type="parTrans" cxnId="{FD665694-276C-4245-83D8-EDF9BB4C0F42}">
      <dgm:prSet/>
      <dgm:spPr/>
      <dgm:t>
        <a:bodyPr/>
        <a:lstStyle/>
        <a:p>
          <a:endParaRPr lang="tr-TR"/>
        </a:p>
      </dgm:t>
    </dgm:pt>
    <dgm:pt modelId="{B7FBA58B-A3E5-4D64-9D97-78639D5EF120}" type="sibTrans" cxnId="{FD665694-276C-4245-83D8-EDF9BB4C0F42}">
      <dgm:prSet/>
      <dgm:spPr/>
      <dgm:t>
        <a:bodyPr/>
        <a:lstStyle/>
        <a:p>
          <a:endParaRPr lang="tr-TR"/>
        </a:p>
      </dgm:t>
    </dgm:pt>
    <dgm:pt modelId="{2750C5A4-0678-4A62-9F4F-3DCF5DA74CE4}">
      <dgm:prSet/>
      <dgm:spPr>
        <a:solidFill>
          <a:srgbClr val="FF99FF">
            <a:alpha val="90000"/>
          </a:srgbClr>
        </a:solidFill>
      </dgm:spPr>
      <dgm:t>
        <a:bodyPr/>
        <a:lstStyle/>
        <a:p>
          <a:endParaRPr lang="tr-TR" dirty="0"/>
        </a:p>
      </dgm:t>
    </dgm:pt>
    <dgm:pt modelId="{B10C8DD7-CCB8-4FAE-9211-FA87579B2F35}" type="parTrans" cxnId="{97ADD9BE-DB64-41F5-9740-C71635F80473}">
      <dgm:prSet/>
      <dgm:spPr/>
      <dgm:t>
        <a:bodyPr/>
        <a:lstStyle/>
        <a:p>
          <a:endParaRPr lang="tr-TR"/>
        </a:p>
      </dgm:t>
    </dgm:pt>
    <dgm:pt modelId="{E4956D8D-5FB5-4723-BB3B-090A710F8095}" type="sibTrans" cxnId="{97ADD9BE-DB64-41F5-9740-C71635F80473}">
      <dgm:prSet/>
      <dgm:spPr/>
      <dgm:t>
        <a:bodyPr/>
        <a:lstStyle/>
        <a:p>
          <a:endParaRPr lang="tr-TR"/>
        </a:p>
      </dgm:t>
    </dgm:pt>
    <dgm:pt modelId="{45561704-0AD3-452D-B4F2-8014BEEEEE03}">
      <dgm:prSet/>
      <dgm:spPr>
        <a:solidFill>
          <a:srgbClr val="FF99FF">
            <a:alpha val="90000"/>
          </a:srgbClr>
        </a:solidFill>
      </dgm:spPr>
      <dgm:t>
        <a:bodyPr/>
        <a:lstStyle/>
        <a:p>
          <a:endParaRPr lang="tr-TR" dirty="0"/>
        </a:p>
      </dgm:t>
    </dgm:pt>
    <dgm:pt modelId="{C2A8E29C-896F-479A-84E0-85B33072C356}" type="parTrans" cxnId="{13F6DF26-2640-4AB2-9DA9-F6576C979D02}">
      <dgm:prSet/>
      <dgm:spPr/>
      <dgm:t>
        <a:bodyPr/>
        <a:lstStyle/>
        <a:p>
          <a:endParaRPr lang="tr-TR"/>
        </a:p>
      </dgm:t>
    </dgm:pt>
    <dgm:pt modelId="{1ECB2374-8BD5-4FB7-977F-54215214C04D}" type="sibTrans" cxnId="{13F6DF26-2640-4AB2-9DA9-F6576C979D02}">
      <dgm:prSet/>
      <dgm:spPr/>
      <dgm:t>
        <a:bodyPr/>
        <a:lstStyle/>
        <a:p>
          <a:endParaRPr lang="tr-TR"/>
        </a:p>
      </dgm:t>
    </dgm:pt>
    <dgm:pt modelId="{DEBFF57B-63E3-455A-9AEF-6E15957E2ACE}">
      <dgm:prSet/>
      <dgm:spPr/>
      <dgm:t>
        <a:bodyPr/>
        <a:lstStyle/>
        <a:p>
          <a:r>
            <a:rPr lang="tr-TR" dirty="0"/>
            <a:t>6</a:t>
          </a:r>
        </a:p>
      </dgm:t>
    </dgm:pt>
    <dgm:pt modelId="{2CB4B842-D1AC-4F64-950F-863D61230606}" type="parTrans" cxnId="{A77A98FE-C23F-4737-B95F-F45091585BC8}">
      <dgm:prSet/>
      <dgm:spPr/>
      <dgm:t>
        <a:bodyPr/>
        <a:lstStyle/>
        <a:p>
          <a:endParaRPr lang="tr-TR"/>
        </a:p>
      </dgm:t>
    </dgm:pt>
    <dgm:pt modelId="{7DA8BE22-FE8C-4D92-B2F9-1972D4272794}" type="sibTrans" cxnId="{A77A98FE-C23F-4737-B95F-F45091585BC8}">
      <dgm:prSet/>
      <dgm:spPr/>
      <dgm:t>
        <a:bodyPr/>
        <a:lstStyle/>
        <a:p>
          <a:endParaRPr lang="tr-TR"/>
        </a:p>
      </dgm:t>
    </dgm:pt>
    <dgm:pt modelId="{FA4813B5-82CE-44EB-A522-834139F4B5DA}">
      <dgm:prSet/>
      <dgm:spPr>
        <a:solidFill>
          <a:srgbClr val="FF99FF">
            <a:alpha val="90000"/>
          </a:srgbClr>
        </a:solidFill>
      </dgm:spPr>
      <dgm:t>
        <a:bodyPr/>
        <a:lstStyle/>
        <a:p>
          <a:endParaRPr lang="tr-TR"/>
        </a:p>
      </dgm:t>
    </dgm:pt>
    <dgm:pt modelId="{3EA5207D-CDD4-4B0D-8CBE-1BB92402BA50}" type="parTrans" cxnId="{BC2C46F2-55B5-49DE-B1A1-63153FAA27D6}">
      <dgm:prSet/>
      <dgm:spPr/>
      <dgm:t>
        <a:bodyPr/>
        <a:lstStyle/>
        <a:p>
          <a:endParaRPr lang="tr-TR"/>
        </a:p>
      </dgm:t>
    </dgm:pt>
    <dgm:pt modelId="{E9AF7B01-9802-4585-ACB6-CC12AEB086FD}" type="sibTrans" cxnId="{BC2C46F2-55B5-49DE-B1A1-63153FAA27D6}">
      <dgm:prSet/>
      <dgm:spPr/>
      <dgm:t>
        <a:bodyPr/>
        <a:lstStyle/>
        <a:p>
          <a:endParaRPr lang="tr-TR"/>
        </a:p>
      </dgm:t>
    </dgm:pt>
    <dgm:pt modelId="{5AAB5417-DC04-4016-838B-EB0992C5CEE3}">
      <dgm:prSet/>
      <dgm:spPr>
        <a:solidFill>
          <a:srgbClr val="FF99FF">
            <a:alpha val="90000"/>
          </a:srgbClr>
        </a:solidFill>
      </dgm:spPr>
      <dgm:t>
        <a:bodyPr/>
        <a:lstStyle/>
        <a:p>
          <a:endParaRPr lang="tr-TR"/>
        </a:p>
      </dgm:t>
    </dgm:pt>
    <dgm:pt modelId="{662DBE9C-EF29-4668-B9C1-DCB525ED0427}" type="parTrans" cxnId="{A56E859D-2A72-4764-B87D-9FF300E9866C}">
      <dgm:prSet/>
      <dgm:spPr/>
      <dgm:t>
        <a:bodyPr/>
        <a:lstStyle/>
        <a:p>
          <a:endParaRPr lang="tr-TR"/>
        </a:p>
      </dgm:t>
    </dgm:pt>
    <dgm:pt modelId="{9D3641BB-993B-4C7A-B121-76F5A77136C9}" type="sibTrans" cxnId="{A56E859D-2A72-4764-B87D-9FF300E9866C}">
      <dgm:prSet/>
      <dgm:spPr/>
      <dgm:t>
        <a:bodyPr/>
        <a:lstStyle/>
        <a:p>
          <a:endParaRPr lang="tr-TR"/>
        </a:p>
      </dgm:t>
    </dgm:pt>
    <dgm:pt modelId="{56606D11-50FD-4F57-AB2F-301BC1947997}" type="pres">
      <dgm:prSet presAssocID="{382F5E2A-656C-45E0-AFA7-A0DCCCC6EC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9C8FA6C-EFD2-420E-A845-1FB93B77734B}" type="pres">
      <dgm:prSet presAssocID="{B939C1C3-00AA-4E78-A303-43B1C6F6D07E}" presName="hierRoot1" presStyleCnt="0"/>
      <dgm:spPr/>
    </dgm:pt>
    <dgm:pt modelId="{D7987113-A8D2-407C-BB21-213F194AF3F2}" type="pres">
      <dgm:prSet presAssocID="{B939C1C3-00AA-4E78-A303-43B1C6F6D07E}" presName="composite" presStyleCnt="0"/>
      <dgm:spPr/>
    </dgm:pt>
    <dgm:pt modelId="{0571B92C-2030-4E12-8ABD-5CD2E9987F36}" type="pres">
      <dgm:prSet presAssocID="{B939C1C3-00AA-4E78-A303-43B1C6F6D07E}" presName="background" presStyleLbl="node0" presStyleIdx="0" presStyleCnt="1"/>
      <dgm:spPr>
        <a:solidFill>
          <a:srgbClr val="C642A0"/>
        </a:solidFill>
      </dgm:spPr>
    </dgm:pt>
    <dgm:pt modelId="{7A33874C-E4F2-49CF-8242-B43C3D484502}" type="pres">
      <dgm:prSet presAssocID="{B939C1C3-00AA-4E78-A303-43B1C6F6D07E}" presName="text" presStyleLbl="fgAcc0" presStyleIdx="0" presStyleCnt="1">
        <dgm:presLayoutVars>
          <dgm:chPref val="3"/>
        </dgm:presLayoutVars>
      </dgm:prSet>
      <dgm:spPr/>
    </dgm:pt>
    <dgm:pt modelId="{4BDC1758-FCD0-4B66-AD05-A1AEBE137EB3}" type="pres">
      <dgm:prSet presAssocID="{B939C1C3-00AA-4E78-A303-43B1C6F6D07E}" presName="hierChild2" presStyleCnt="0"/>
      <dgm:spPr/>
    </dgm:pt>
    <dgm:pt modelId="{2EFFB307-F47C-47C4-AC4B-7D4029B73EAB}" type="pres">
      <dgm:prSet presAssocID="{21662824-FD36-42DA-AD90-72F334434934}" presName="Name10" presStyleLbl="parChTrans1D2" presStyleIdx="0" presStyleCnt="2"/>
      <dgm:spPr/>
    </dgm:pt>
    <dgm:pt modelId="{307745AD-7923-489E-A4B4-825FCB5A821C}" type="pres">
      <dgm:prSet presAssocID="{43143D25-5ABE-499C-84E5-53FC6AA1AED5}" presName="hierRoot2" presStyleCnt="0"/>
      <dgm:spPr/>
    </dgm:pt>
    <dgm:pt modelId="{7A43F395-040D-4053-BEDB-A0BD56906345}" type="pres">
      <dgm:prSet presAssocID="{43143D25-5ABE-499C-84E5-53FC6AA1AED5}" presName="composite2" presStyleCnt="0"/>
      <dgm:spPr/>
    </dgm:pt>
    <dgm:pt modelId="{E922D1AD-A7ED-4FC6-A27D-C8FD6E94A9D7}" type="pres">
      <dgm:prSet presAssocID="{43143D25-5ABE-499C-84E5-53FC6AA1AED5}" presName="background2" presStyleLbl="node2" presStyleIdx="0" presStyleCnt="2"/>
      <dgm:spPr>
        <a:solidFill>
          <a:srgbClr val="C642A0"/>
        </a:solidFill>
      </dgm:spPr>
    </dgm:pt>
    <dgm:pt modelId="{F6488781-C14F-429D-B682-EE487DDDE422}" type="pres">
      <dgm:prSet presAssocID="{43143D25-5ABE-499C-84E5-53FC6AA1AED5}" presName="text2" presStyleLbl="fgAcc2" presStyleIdx="0" presStyleCnt="2">
        <dgm:presLayoutVars>
          <dgm:chPref val="3"/>
        </dgm:presLayoutVars>
      </dgm:prSet>
      <dgm:spPr/>
    </dgm:pt>
    <dgm:pt modelId="{38962A72-F79D-4393-B1AE-508012EE0A4E}" type="pres">
      <dgm:prSet presAssocID="{43143D25-5ABE-499C-84E5-53FC6AA1AED5}" presName="hierChild3" presStyleCnt="0"/>
      <dgm:spPr/>
    </dgm:pt>
    <dgm:pt modelId="{3F2C1B73-DBAA-482D-8FF2-0746711C527E}" type="pres">
      <dgm:prSet presAssocID="{3ACC1C55-A81B-4C0C-9BE1-92E77FD549F7}" presName="Name17" presStyleLbl="parChTrans1D3" presStyleIdx="0" presStyleCnt="4"/>
      <dgm:spPr/>
    </dgm:pt>
    <dgm:pt modelId="{9373D0D9-6589-412B-AF83-97D9694EDE2E}" type="pres">
      <dgm:prSet presAssocID="{66AB6A39-E189-4FF0-B7D6-7A263D57C53D}" presName="hierRoot3" presStyleCnt="0"/>
      <dgm:spPr/>
    </dgm:pt>
    <dgm:pt modelId="{691EF609-1E8B-4B83-A0F9-771396E182A9}" type="pres">
      <dgm:prSet presAssocID="{66AB6A39-E189-4FF0-B7D6-7A263D57C53D}" presName="composite3" presStyleCnt="0"/>
      <dgm:spPr/>
    </dgm:pt>
    <dgm:pt modelId="{415BAD94-1668-49B7-BDCE-D2D602E29D74}" type="pres">
      <dgm:prSet presAssocID="{66AB6A39-E189-4FF0-B7D6-7A263D57C53D}" presName="background3" presStyleLbl="node3" presStyleIdx="0" presStyleCnt="4"/>
      <dgm:spPr>
        <a:solidFill>
          <a:srgbClr val="C642A0"/>
        </a:solidFill>
      </dgm:spPr>
    </dgm:pt>
    <dgm:pt modelId="{C78D411D-5C6C-42E5-B6F2-2A2B4D96D985}" type="pres">
      <dgm:prSet presAssocID="{66AB6A39-E189-4FF0-B7D6-7A263D57C53D}" presName="text3" presStyleLbl="fgAcc3" presStyleIdx="0" presStyleCnt="4">
        <dgm:presLayoutVars>
          <dgm:chPref val="3"/>
        </dgm:presLayoutVars>
      </dgm:prSet>
      <dgm:spPr/>
    </dgm:pt>
    <dgm:pt modelId="{6E04339F-3FC1-4333-A641-3A8A93A44654}" type="pres">
      <dgm:prSet presAssocID="{66AB6A39-E189-4FF0-B7D6-7A263D57C53D}" presName="hierChild4" presStyleCnt="0"/>
      <dgm:spPr/>
    </dgm:pt>
    <dgm:pt modelId="{D9A40BD1-B00D-497D-A58C-1B6A912CB79D}" type="pres">
      <dgm:prSet presAssocID="{0453BCC9-8FCC-4E1E-8E4A-6F9EFBC3754A}" presName="Name23" presStyleLbl="parChTrans1D4" presStyleIdx="0" presStyleCnt="6"/>
      <dgm:spPr/>
    </dgm:pt>
    <dgm:pt modelId="{406AD46A-A94A-47C2-BF60-F41CA346A91B}" type="pres">
      <dgm:prSet presAssocID="{D405DFA2-9559-4369-BB92-DD06838EB3CD}" presName="hierRoot4" presStyleCnt="0"/>
      <dgm:spPr/>
    </dgm:pt>
    <dgm:pt modelId="{2D89B5BB-703C-40AE-9E81-278F2BE560B8}" type="pres">
      <dgm:prSet presAssocID="{D405DFA2-9559-4369-BB92-DD06838EB3CD}" presName="composite4" presStyleCnt="0"/>
      <dgm:spPr/>
    </dgm:pt>
    <dgm:pt modelId="{B5D8783F-E08C-4DD4-97C5-6ACC40BC2996}" type="pres">
      <dgm:prSet presAssocID="{D405DFA2-9559-4369-BB92-DD06838EB3CD}" presName="background4" presStyleLbl="node4" presStyleIdx="0" presStyleCnt="6"/>
      <dgm:spPr>
        <a:solidFill>
          <a:srgbClr val="C642A0"/>
        </a:solidFill>
      </dgm:spPr>
    </dgm:pt>
    <dgm:pt modelId="{65A665B9-3BF4-4DE9-A0FD-5F074751AD90}" type="pres">
      <dgm:prSet presAssocID="{D405DFA2-9559-4369-BB92-DD06838EB3CD}" presName="text4" presStyleLbl="fgAcc4" presStyleIdx="0" presStyleCnt="6">
        <dgm:presLayoutVars>
          <dgm:chPref val="3"/>
        </dgm:presLayoutVars>
      </dgm:prSet>
      <dgm:spPr/>
    </dgm:pt>
    <dgm:pt modelId="{9DE6EA6F-1F16-477F-8DDE-BF79942EE252}" type="pres">
      <dgm:prSet presAssocID="{D405DFA2-9559-4369-BB92-DD06838EB3CD}" presName="hierChild5" presStyleCnt="0"/>
      <dgm:spPr/>
    </dgm:pt>
    <dgm:pt modelId="{07F893B1-A726-4A5F-AEE9-A8D6FA96AE90}" type="pres">
      <dgm:prSet presAssocID="{3EA5207D-CDD4-4B0D-8CBE-1BB92402BA50}" presName="Name23" presStyleLbl="parChTrans1D4" presStyleIdx="1" presStyleCnt="6"/>
      <dgm:spPr/>
    </dgm:pt>
    <dgm:pt modelId="{988814BA-B57E-4571-AC7E-80AF981CAD94}" type="pres">
      <dgm:prSet presAssocID="{FA4813B5-82CE-44EB-A522-834139F4B5DA}" presName="hierRoot4" presStyleCnt="0"/>
      <dgm:spPr/>
    </dgm:pt>
    <dgm:pt modelId="{D45DC181-7DBE-45D9-A861-52F4BA0931B5}" type="pres">
      <dgm:prSet presAssocID="{FA4813B5-82CE-44EB-A522-834139F4B5DA}" presName="composite4" presStyleCnt="0"/>
      <dgm:spPr/>
    </dgm:pt>
    <dgm:pt modelId="{D865645A-0440-43C1-B83A-8AD61C1880C8}" type="pres">
      <dgm:prSet presAssocID="{FA4813B5-82CE-44EB-A522-834139F4B5DA}" presName="background4" presStyleLbl="node4" presStyleIdx="1" presStyleCnt="6"/>
      <dgm:spPr>
        <a:solidFill>
          <a:srgbClr val="C642A0"/>
        </a:solidFill>
      </dgm:spPr>
    </dgm:pt>
    <dgm:pt modelId="{E717258F-6648-495C-BFC1-9E777CEADC9A}" type="pres">
      <dgm:prSet presAssocID="{FA4813B5-82CE-44EB-A522-834139F4B5DA}" presName="text4" presStyleLbl="fgAcc4" presStyleIdx="1" presStyleCnt="6">
        <dgm:presLayoutVars>
          <dgm:chPref val="3"/>
        </dgm:presLayoutVars>
      </dgm:prSet>
      <dgm:spPr/>
    </dgm:pt>
    <dgm:pt modelId="{C408B29A-D3A0-4355-A6CD-310D92EDC0DE}" type="pres">
      <dgm:prSet presAssocID="{FA4813B5-82CE-44EB-A522-834139F4B5DA}" presName="hierChild5" presStyleCnt="0"/>
      <dgm:spPr/>
    </dgm:pt>
    <dgm:pt modelId="{5EA6AAEF-9046-4F8A-8977-0F5ABD73ADBD}" type="pres">
      <dgm:prSet presAssocID="{662DBE9C-EF29-4668-B9C1-DCB525ED0427}" presName="Name23" presStyleLbl="parChTrans1D4" presStyleIdx="2" presStyleCnt="6"/>
      <dgm:spPr/>
    </dgm:pt>
    <dgm:pt modelId="{833F9552-D5C6-4AAD-9F52-0D1C084C79C9}" type="pres">
      <dgm:prSet presAssocID="{5AAB5417-DC04-4016-838B-EB0992C5CEE3}" presName="hierRoot4" presStyleCnt="0"/>
      <dgm:spPr/>
    </dgm:pt>
    <dgm:pt modelId="{82A4331A-15FA-469B-8A3A-A623701AF762}" type="pres">
      <dgm:prSet presAssocID="{5AAB5417-DC04-4016-838B-EB0992C5CEE3}" presName="composite4" presStyleCnt="0"/>
      <dgm:spPr/>
    </dgm:pt>
    <dgm:pt modelId="{925BF5EF-31F8-4AC3-B665-DF3D523D369D}" type="pres">
      <dgm:prSet presAssocID="{5AAB5417-DC04-4016-838B-EB0992C5CEE3}" presName="background4" presStyleLbl="node4" presStyleIdx="2" presStyleCnt="6"/>
      <dgm:spPr>
        <a:solidFill>
          <a:srgbClr val="C642A0"/>
        </a:solidFill>
      </dgm:spPr>
    </dgm:pt>
    <dgm:pt modelId="{B88ACCA6-F1A4-405F-8695-6EBDBEE9B1CB}" type="pres">
      <dgm:prSet presAssocID="{5AAB5417-DC04-4016-838B-EB0992C5CEE3}" presName="text4" presStyleLbl="fgAcc4" presStyleIdx="2" presStyleCnt="6">
        <dgm:presLayoutVars>
          <dgm:chPref val="3"/>
        </dgm:presLayoutVars>
      </dgm:prSet>
      <dgm:spPr/>
    </dgm:pt>
    <dgm:pt modelId="{F8614287-955C-4356-81F8-E39895A0CAE7}" type="pres">
      <dgm:prSet presAssocID="{5AAB5417-DC04-4016-838B-EB0992C5CEE3}" presName="hierChild5" presStyleCnt="0"/>
      <dgm:spPr/>
    </dgm:pt>
    <dgm:pt modelId="{F92EF1E1-7B02-49D0-BE15-DE2076EC801F}" type="pres">
      <dgm:prSet presAssocID="{B10C8DD7-CCB8-4FAE-9211-FA87579B2F35}" presName="Name23" presStyleLbl="parChTrans1D4" presStyleIdx="3" presStyleCnt="6"/>
      <dgm:spPr/>
    </dgm:pt>
    <dgm:pt modelId="{8CDD287B-FA12-4250-A499-D441151235EC}" type="pres">
      <dgm:prSet presAssocID="{2750C5A4-0678-4A62-9F4F-3DCF5DA74CE4}" presName="hierRoot4" presStyleCnt="0"/>
      <dgm:spPr/>
    </dgm:pt>
    <dgm:pt modelId="{962D30B1-4267-4488-A527-09136F6DDF8D}" type="pres">
      <dgm:prSet presAssocID="{2750C5A4-0678-4A62-9F4F-3DCF5DA74CE4}" presName="composite4" presStyleCnt="0"/>
      <dgm:spPr/>
    </dgm:pt>
    <dgm:pt modelId="{80538B75-57EC-48F8-BAC6-CF3DA5017E3A}" type="pres">
      <dgm:prSet presAssocID="{2750C5A4-0678-4A62-9F4F-3DCF5DA74CE4}" presName="background4" presStyleLbl="node4" presStyleIdx="3" presStyleCnt="6"/>
      <dgm:spPr>
        <a:solidFill>
          <a:srgbClr val="C642A0"/>
        </a:solidFill>
      </dgm:spPr>
    </dgm:pt>
    <dgm:pt modelId="{4AA62E8A-8A55-4F80-B9F1-558C611E52D4}" type="pres">
      <dgm:prSet presAssocID="{2750C5A4-0678-4A62-9F4F-3DCF5DA74CE4}" presName="text4" presStyleLbl="fgAcc4" presStyleIdx="3" presStyleCnt="6">
        <dgm:presLayoutVars>
          <dgm:chPref val="3"/>
        </dgm:presLayoutVars>
      </dgm:prSet>
      <dgm:spPr/>
    </dgm:pt>
    <dgm:pt modelId="{4365AA72-83A0-4C2A-9ADC-2E8EF09D3ACA}" type="pres">
      <dgm:prSet presAssocID="{2750C5A4-0678-4A62-9F4F-3DCF5DA74CE4}" presName="hierChild5" presStyleCnt="0"/>
      <dgm:spPr/>
    </dgm:pt>
    <dgm:pt modelId="{CE84326B-1A33-44E9-89F3-4EDD1677F2AC}" type="pres">
      <dgm:prSet presAssocID="{CF8774E5-E162-4B6A-B59B-800A32FB6545}" presName="Name17" presStyleLbl="parChTrans1D3" presStyleIdx="1" presStyleCnt="4"/>
      <dgm:spPr/>
    </dgm:pt>
    <dgm:pt modelId="{89873A2C-9840-4363-BCBB-F47A868BE52A}" type="pres">
      <dgm:prSet presAssocID="{E80E02D2-CC9A-4EB8-BE84-3D9404CDD9E3}" presName="hierRoot3" presStyleCnt="0"/>
      <dgm:spPr/>
    </dgm:pt>
    <dgm:pt modelId="{13E169E4-3A7A-4015-B126-EC436A772BAE}" type="pres">
      <dgm:prSet presAssocID="{E80E02D2-CC9A-4EB8-BE84-3D9404CDD9E3}" presName="composite3" presStyleCnt="0"/>
      <dgm:spPr/>
    </dgm:pt>
    <dgm:pt modelId="{022CB632-F0F2-4E0B-BC04-991B47BBEAE8}" type="pres">
      <dgm:prSet presAssocID="{E80E02D2-CC9A-4EB8-BE84-3D9404CDD9E3}" presName="background3" presStyleLbl="node3" presStyleIdx="1" presStyleCnt="4"/>
      <dgm:spPr>
        <a:solidFill>
          <a:srgbClr val="C642A0"/>
        </a:solidFill>
      </dgm:spPr>
    </dgm:pt>
    <dgm:pt modelId="{B7368DB3-F150-4825-BCF8-5C4E3495B036}" type="pres">
      <dgm:prSet presAssocID="{E80E02D2-CC9A-4EB8-BE84-3D9404CDD9E3}" presName="text3" presStyleLbl="fgAcc3" presStyleIdx="1" presStyleCnt="4">
        <dgm:presLayoutVars>
          <dgm:chPref val="3"/>
        </dgm:presLayoutVars>
      </dgm:prSet>
      <dgm:spPr/>
    </dgm:pt>
    <dgm:pt modelId="{E96D8389-22C0-4F43-B7D8-290B256E547E}" type="pres">
      <dgm:prSet presAssocID="{E80E02D2-CC9A-4EB8-BE84-3D9404CDD9E3}" presName="hierChild4" presStyleCnt="0"/>
      <dgm:spPr/>
    </dgm:pt>
    <dgm:pt modelId="{668A830F-E099-4D86-B31E-3CF9B1C019F1}" type="pres">
      <dgm:prSet presAssocID="{DE00BD10-57B2-4773-9CAD-010C55A74F05}" presName="Name10" presStyleLbl="parChTrans1D2" presStyleIdx="1" presStyleCnt="2"/>
      <dgm:spPr/>
    </dgm:pt>
    <dgm:pt modelId="{C3686DB9-73AA-4232-8F92-40FBDBB2CFD8}" type="pres">
      <dgm:prSet presAssocID="{BB041BEF-D42A-47CB-8A58-3BEAD53A54B3}" presName="hierRoot2" presStyleCnt="0"/>
      <dgm:spPr/>
    </dgm:pt>
    <dgm:pt modelId="{4F296EE8-CB50-4859-85FA-8FA4D2049B01}" type="pres">
      <dgm:prSet presAssocID="{BB041BEF-D42A-47CB-8A58-3BEAD53A54B3}" presName="composite2" presStyleCnt="0"/>
      <dgm:spPr/>
    </dgm:pt>
    <dgm:pt modelId="{34A12DFA-E86C-4832-89EC-380866A9207C}" type="pres">
      <dgm:prSet presAssocID="{BB041BEF-D42A-47CB-8A58-3BEAD53A54B3}" presName="background2" presStyleLbl="node2" presStyleIdx="1" presStyleCnt="2"/>
      <dgm:spPr>
        <a:solidFill>
          <a:srgbClr val="C642A0"/>
        </a:solidFill>
      </dgm:spPr>
    </dgm:pt>
    <dgm:pt modelId="{D004ADBD-B6F6-4FF2-82E0-1313128AB77F}" type="pres">
      <dgm:prSet presAssocID="{BB041BEF-D42A-47CB-8A58-3BEAD53A54B3}" presName="text2" presStyleLbl="fgAcc2" presStyleIdx="1" presStyleCnt="2">
        <dgm:presLayoutVars>
          <dgm:chPref val="3"/>
        </dgm:presLayoutVars>
      </dgm:prSet>
      <dgm:spPr/>
    </dgm:pt>
    <dgm:pt modelId="{821BE7A8-CE3D-4B1D-94AE-BCD01A4C83F4}" type="pres">
      <dgm:prSet presAssocID="{BB041BEF-D42A-47CB-8A58-3BEAD53A54B3}" presName="hierChild3" presStyleCnt="0"/>
      <dgm:spPr/>
    </dgm:pt>
    <dgm:pt modelId="{29A25619-189A-4F65-887F-ECCC61A9026A}" type="pres">
      <dgm:prSet presAssocID="{A2D3420E-1426-4203-B725-4320F7F0CA5F}" presName="Name17" presStyleLbl="parChTrans1D3" presStyleIdx="2" presStyleCnt="4"/>
      <dgm:spPr/>
    </dgm:pt>
    <dgm:pt modelId="{F93A2AEF-F0F9-4EA3-B7DE-8002FDDC4A3D}" type="pres">
      <dgm:prSet presAssocID="{588AF605-872A-421F-9358-D4325ED5F595}" presName="hierRoot3" presStyleCnt="0"/>
      <dgm:spPr/>
    </dgm:pt>
    <dgm:pt modelId="{C38335D0-8F44-4995-BA25-6D5A1F3823C2}" type="pres">
      <dgm:prSet presAssocID="{588AF605-872A-421F-9358-D4325ED5F595}" presName="composite3" presStyleCnt="0"/>
      <dgm:spPr/>
    </dgm:pt>
    <dgm:pt modelId="{8DAC7E87-D2D3-4AE9-A9D7-7ABC221D336B}" type="pres">
      <dgm:prSet presAssocID="{588AF605-872A-421F-9358-D4325ED5F595}" presName="background3" presStyleLbl="node3" presStyleIdx="2" presStyleCnt="4"/>
      <dgm:spPr>
        <a:solidFill>
          <a:srgbClr val="C642A0"/>
        </a:solidFill>
      </dgm:spPr>
    </dgm:pt>
    <dgm:pt modelId="{39866EB4-20E3-49EC-9AB1-39928E43A3AB}" type="pres">
      <dgm:prSet presAssocID="{588AF605-872A-421F-9358-D4325ED5F595}" presName="text3" presStyleLbl="fgAcc3" presStyleIdx="2" presStyleCnt="4">
        <dgm:presLayoutVars>
          <dgm:chPref val="3"/>
        </dgm:presLayoutVars>
      </dgm:prSet>
      <dgm:spPr/>
    </dgm:pt>
    <dgm:pt modelId="{FA679CD3-6242-4BF3-99EB-AE5EFDF057F5}" type="pres">
      <dgm:prSet presAssocID="{588AF605-872A-421F-9358-D4325ED5F595}" presName="hierChild4" presStyleCnt="0"/>
      <dgm:spPr/>
    </dgm:pt>
    <dgm:pt modelId="{62AC6B5F-A0A1-4DB0-96F3-32BE319ACE0E}" type="pres">
      <dgm:prSet presAssocID="{1E52D970-401B-4D9E-934A-FFBD838604F3}" presName="Name17" presStyleLbl="parChTrans1D3" presStyleIdx="3" presStyleCnt="4"/>
      <dgm:spPr/>
    </dgm:pt>
    <dgm:pt modelId="{71153379-F28A-4B29-8795-40464C0AA951}" type="pres">
      <dgm:prSet presAssocID="{AD2B9179-DE06-4DE8-97A8-60D2C4A5F6BF}" presName="hierRoot3" presStyleCnt="0"/>
      <dgm:spPr/>
    </dgm:pt>
    <dgm:pt modelId="{AE30C748-9FDC-47D5-ACE9-554808B7A00B}" type="pres">
      <dgm:prSet presAssocID="{AD2B9179-DE06-4DE8-97A8-60D2C4A5F6BF}" presName="composite3" presStyleCnt="0"/>
      <dgm:spPr/>
    </dgm:pt>
    <dgm:pt modelId="{6C546A0D-01AA-488A-B3FE-9AE644ED0E7A}" type="pres">
      <dgm:prSet presAssocID="{AD2B9179-DE06-4DE8-97A8-60D2C4A5F6BF}" presName="background3" presStyleLbl="node3" presStyleIdx="3" presStyleCnt="4"/>
      <dgm:spPr>
        <a:solidFill>
          <a:srgbClr val="C642A0"/>
        </a:solidFill>
      </dgm:spPr>
    </dgm:pt>
    <dgm:pt modelId="{A27BB549-0138-44F4-BC9F-F6353EF76058}" type="pres">
      <dgm:prSet presAssocID="{AD2B9179-DE06-4DE8-97A8-60D2C4A5F6BF}" presName="text3" presStyleLbl="fgAcc3" presStyleIdx="3" presStyleCnt="4">
        <dgm:presLayoutVars>
          <dgm:chPref val="3"/>
        </dgm:presLayoutVars>
      </dgm:prSet>
      <dgm:spPr/>
    </dgm:pt>
    <dgm:pt modelId="{B4E5C1AD-D6E6-45FB-AAA9-2EA8F92D493E}" type="pres">
      <dgm:prSet presAssocID="{AD2B9179-DE06-4DE8-97A8-60D2C4A5F6BF}" presName="hierChild4" presStyleCnt="0"/>
      <dgm:spPr/>
    </dgm:pt>
    <dgm:pt modelId="{8E7C0B55-7EA0-44BB-9BFA-4BCFF2280F35}" type="pres">
      <dgm:prSet presAssocID="{C2A8E29C-896F-479A-84E0-85B33072C356}" presName="Name23" presStyleLbl="parChTrans1D4" presStyleIdx="4" presStyleCnt="6"/>
      <dgm:spPr/>
    </dgm:pt>
    <dgm:pt modelId="{F243BF3C-24CD-4C16-907B-32613B61A6F9}" type="pres">
      <dgm:prSet presAssocID="{45561704-0AD3-452D-B4F2-8014BEEEEE03}" presName="hierRoot4" presStyleCnt="0"/>
      <dgm:spPr/>
    </dgm:pt>
    <dgm:pt modelId="{0DC43044-0560-4308-B4AF-E5C506A6D9D5}" type="pres">
      <dgm:prSet presAssocID="{45561704-0AD3-452D-B4F2-8014BEEEEE03}" presName="composite4" presStyleCnt="0"/>
      <dgm:spPr/>
    </dgm:pt>
    <dgm:pt modelId="{857F9430-C432-4FBF-9499-8575B7DD7DBE}" type="pres">
      <dgm:prSet presAssocID="{45561704-0AD3-452D-B4F2-8014BEEEEE03}" presName="background4" presStyleLbl="node4" presStyleIdx="4" presStyleCnt="6"/>
      <dgm:spPr>
        <a:solidFill>
          <a:srgbClr val="C642A0"/>
        </a:solidFill>
      </dgm:spPr>
    </dgm:pt>
    <dgm:pt modelId="{57951364-B6FA-4CAD-A268-86BC161FBE68}" type="pres">
      <dgm:prSet presAssocID="{45561704-0AD3-452D-B4F2-8014BEEEEE03}" presName="text4" presStyleLbl="fgAcc4" presStyleIdx="4" presStyleCnt="6">
        <dgm:presLayoutVars>
          <dgm:chPref val="3"/>
        </dgm:presLayoutVars>
      </dgm:prSet>
      <dgm:spPr/>
    </dgm:pt>
    <dgm:pt modelId="{4F8E1C1E-7638-4603-BE63-269FCDA56025}" type="pres">
      <dgm:prSet presAssocID="{45561704-0AD3-452D-B4F2-8014BEEEEE03}" presName="hierChild5" presStyleCnt="0"/>
      <dgm:spPr/>
    </dgm:pt>
    <dgm:pt modelId="{9E2FF053-38DA-4921-9733-871DAA895D59}" type="pres">
      <dgm:prSet presAssocID="{2CB4B842-D1AC-4F64-950F-863D61230606}" presName="Name23" presStyleLbl="parChTrans1D4" presStyleIdx="5" presStyleCnt="6"/>
      <dgm:spPr/>
    </dgm:pt>
    <dgm:pt modelId="{1EBEF060-047F-44C5-AFEB-0F36E726EA91}" type="pres">
      <dgm:prSet presAssocID="{DEBFF57B-63E3-455A-9AEF-6E15957E2ACE}" presName="hierRoot4" presStyleCnt="0"/>
      <dgm:spPr/>
    </dgm:pt>
    <dgm:pt modelId="{C79041EB-59A0-4977-8939-BB0DD9F52144}" type="pres">
      <dgm:prSet presAssocID="{DEBFF57B-63E3-455A-9AEF-6E15957E2ACE}" presName="composite4" presStyleCnt="0"/>
      <dgm:spPr/>
    </dgm:pt>
    <dgm:pt modelId="{2F5FFC7F-F793-4E78-B809-EF3C6527A0B7}" type="pres">
      <dgm:prSet presAssocID="{DEBFF57B-63E3-455A-9AEF-6E15957E2ACE}" presName="background4" presStyleLbl="node4" presStyleIdx="5" presStyleCnt="6"/>
      <dgm:spPr>
        <a:solidFill>
          <a:srgbClr val="C642A0"/>
        </a:solidFill>
      </dgm:spPr>
    </dgm:pt>
    <dgm:pt modelId="{A7D1192C-1D07-40AC-8B54-FA5975DC538E}" type="pres">
      <dgm:prSet presAssocID="{DEBFF57B-63E3-455A-9AEF-6E15957E2ACE}" presName="text4" presStyleLbl="fgAcc4" presStyleIdx="5" presStyleCnt="6">
        <dgm:presLayoutVars>
          <dgm:chPref val="3"/>
        </dgm:presLayoutVars>
      </dgm:prSet>
      <dgm:spPr/>
    </dgm:pt>
    <dgm:pt modelId="{2C4EF282-A11F-488F-AC34-11156C63FF5A}" type="pres">
      <dgm:prSet presAssocID="{DEBFF57B-63E3-455A-9AEF-6E15957E2ACE}" presName="hierChild5" presStyleCnt="0"/>
      <dgm:spPr/>
    </dgm:pt>
  </dgm:ptLst>
  <dgm:cxnLst>
    <dgm:cxn modelId="{BD4A1805-3D4F-4CEA-855B-1640CD666FAA}" type="presOf" srcId="{DE00BD10-57B2-4773-9CAD-010C55A74F05}" destId="{668A830F-E099-4D86-B31E-3CF9B1C019F1}" srcOrd="0" destOrd="0" presId="urn:microsoft.com/office/officeart/2005/8/layout/hierarchy1"/>
    <dgm:cxn modelId="{6FD2D40C-18CE-440C-A82B-FE8C37398756}" type="presOf" srcId="{B939C1C3-00AA-4E78-A303-43B1C6F6D07E}" destId="{7A33874C-E4F2-49CF-8242-B43C3D484502}" srcOrd="0" destOrd="0" presId="urn:microsoft.com/office/officeart/2005/8/layout/hierarchy1"/>
    <dgm:cxn modelId="{87A74F10-5E64-489D-A9CB-62AEAEB807CE}" type="presOf" srcId="{E80E02D2-CC9A-4EB8-BE84-3D9404CDD9E3}" destId="{B7368DB3-F150-4825-BCF8-5C4E3495B036}" srcOrd="0" destOrd="0" presId="urn:microsoft.com/office/officeart/2005/8/layout/hierarchy1"/>
    <dgm:cxn modelId="{1FB0F912-4191-4440-9CDA-703ECFE7CAEF}" type="presOf" srcId="{FA4813B5-82CE-44EB-A522-834139F4B5DA}" destId="{E717258F-6648-495C-BFC1-9E777CEADC9A}" srcOrd="0" destOrd="0" presId="urn:microsoft.com/office/officeart/2005/8/layout/hierarchy1"/>
    <dgm:cxn modelId="{8E554B1D-9A54-4FCF-986A-8FE07DAE8496}" type="presOf" srcId="{43143D25-5ABE-499C-84E5-53FC6AA1AED5}" destId="{F6488781-C14F-429D-B682-EE487DDDE422}" srcOrd="0" destOrd="0" presId="urn:microsoft.com/office/officeart/2005/8/layout/hierarchy1"/>
    <dgm:cxn modelId="{B9792320-932D-4C83-BAC1-A5275B9F26E2}" type="presOf" srcId="{2750C5A4-0678-4A62-9F4F-3DCF5DA74CE4}" destId="{4AA62E8A-8A55-4F80-B9F1-558C611E52D4}" srcOrd="0" destOrd="0" presId="urn:microsoft.com/office/officeart/2005/8/layout/hierarchy1"/>
    <dgm:cxn modelId="{D8953920-81E9-4645-97BE-102DBC50869E}" type="presOf" srcId="{BB041BEF-D42A-47CB-8A58-3BEAD53A54B3}" destId="{D004ADBD-B6F6-4FF2-82E0-1313128AB77F}" srcOrd="0" destOrd="0" presId="urn:microsoft.com/office/officeart/2005/8/layout/hierarchy1"/>
    <dgm:cxn modelId="{13F6DF26-2640-4AB2-9DA9-F6576C979D02}" srcId="{AD2B9179-DE06-4DE8-97A8-60D2C4A5F6BF}" destId="{45561704-0AD3-452D-B4F2-8014BEEEEE03}" srcOrd="0" destOrd="0" parTransId="{C2A8E29C-896F-479A-84E0-85B33072C356}" sibTransId="{1ECB2374-8BD5-4FB7-977F-54215214C04D}"/>
    <dgm:cxn modelId="{5D136427-4A7D-490F-8308-D7C35EAC2296}" type="presOf" srcId="{66AB6A39-E189-4FF0-B7D6-7A263D57C53D}" destId="{C78D411D-5C6C-42E5-B6F2-2A2B4D96D985}" srcOrd="0" destOrd="0" presId="urn:microsoft.com/office/officeart/2005/8/layout/hierarchy1"/>
    <dgm:cxn modelId="{30B3B527-9B56-4D0D-93CF-A26CC5C3E942}" type="presOf" srcId="{662DBE9C-EF29-4668-B9C1-DCB525ED0427}" destId="{5EA6AAEF-9046-4F8A-8977-0F5ABD73ADBD}" srcOrd="0" destOrd="0" presId="urn:microsoft.com/office/officeart/2005/8/layout/hierarchy1"/>
    <dgm:cxn modelId="{9DE05630-8E24-427D-A220-D3FDC55248CF}" type="presOf" srcId="{A2D3420E-1426-4203-B725-4320F7F0CA5F}" destId="{29A25619-189A-4F65-887F-ECCC61A9026A}" srcOrd="0" destOrd="0" presId="urn:microsoft.com/office/officeart/2005/8/layout/hierarchy1"/>
    <dgm:cxn modelId="{B1AE4A34-3A43-4D1A-80F2-17CB2173E1CF}" type="presOf" srcId="{C2A8E29C-896F-479A-84E0-85B33072C356}" destId="{8E7C0B55-7EA0-44BB-9BFA-4BCFF2280F35}" srcOrd="0" destOrd="0" presId="urn:microsoft.com/office/officeart/2005/8/layout/hierarchy1"/>
    <dgm:cxn modelId="{188B1D3B-37CA-4115-A4FE-2A3A0009940A}" type="presOf" srcId="{B10C8DD7-CCB8-4FAE-9211-FA87579B2F35}" destId="{F92EF1E1-7B02-49D0-BE15-DE2076EC801F}" srcOrd="0" destOrd="0" presId="urn:microsoft.com/office/officeart/2005/8/layout/hierarchy1"/>
    <dgm:cxn modelId="{591C833F-4FE3-4ACC-AE72-45CBC8553FDF}" type="presOf" srcId="{1E52D970-401B-4D9E-934A-FFBD838604F3}" destId="{62AC6B5F-A0A1-4DB0-96F3-32BE319ACE0E}" srcOrd="0" destOrd="0" presId="urn:microsoft.com/office/officeart/2005/8/layout/hierarchy1"/>
    <dgm:cxn modelId="{CE78C450-3992-4B56-ADBE-757BD6A86641}" type="presOf" srcId="{AD2B9179-DE06-4DE8-97A8-60D2C4A5F6BF}" destId="{A27BB549-0138-44F4-BC9F-F6353EF76058}" srcOrd="0" destOrd="0" presId="urn:microsoft.com/office/officeart/2005/8/layout/hierarchy1"/>
    <dgm:cxn modelId="{2C7FB25B-046D-4B36-989C-D271F5E93C7E}" srcId="{BB041BEF-D42A-47CB-8A58-3BEAD53A54B3}" destId="{588AF605-872A-421F-9358-D4325ED5F595}" srcOrd="0" destOrd="0" parTransId="{A2D3420E-1426-4203-B725-4320F7F0CA5F}" sibTransId="{FA049F43-FB2E-4BCD-9B8C-2C5F51F20073}"/>
    <dgm:cxn modelId="{4BC6BC5B-544F-4975-97BC-C907A18556F5}" type="presOf" srcId="{DEBFF57B-63E3-455A-9AEF-6E15957E2ACE}" destId="{A7D1192C-1D07-40AC-8B54-FA5975DC538E}" srcOrd="0" destOrd="0" presId="urn:microsoft.com/office/officeart/2005/8/layout/hierarchy1"/>
    <dgm:cxn modelId="{C191F67B-3581-40BC-BB62-BFFCCB5652B8}" type="presOf" srcId="{382F5E2A-656C-45E0-AFA7-A0DCCCC6EC59}" destId="{56606D11-50FD-4F57-AB2F-301BC1947997}" srcOrd="0" destOrd="0" presId="urn:microsoft.com/office/officeart/2005/8/layout/hierarchy1"/>
    <dgm:cxn modelId="{9EE0A287-9E2A-4CC2-A09A-CE18F5A02FFF}" srcId="{43143D25-5ABE-499C-84E5-53FC6AA1AED5}" destId="{E80E02D2-CC9A-4EB8-BE84-3D9404CDD9E3}" srcOrd="1" destOrd="0" parTransId="{CF8774E5-E162-4B6A-B59B-800A32FB6545}" sibTransId="{89D65282-BC44-4851-9382-EC3DFA1422CF}"/>
    <dgm:cxn modelId="{27CDC492-8720-4BE1-BE5B-68954B84CF7B}" srcId="{B939C1C3-00AA-4E78-A303-43B1C6F6D07E}" destId="{43143D25-5ABE-499C-84E5-53FC6AA1AED5}" srcOrd="0" destOrd="0" parTransId="{21662824-FD36-42DA-AD90-72F334434934}" sibTransId="{A757A1A7-F4C6-489E-8146-5F6F8BC05C0F}"/>
    <dgm:cxn modelId="{FD665694-276C-4245-83D8-EDF9BB4C0F42}" srcId="{66AB6A39-E189-4FF0-B7D6-7A263D57C53D}" destId="{D405DFA2-9559-4369-BB92-DD06838EB3CD}" srcOrd="0" destOrd="0" parTransId="{0453BCC9-8FCC-4E1E-8E4A-6F9EFBC3754A}" sibTransId="{B7FBA58B-A3E5-4D64-9D97-78639D5EF120}"/>
    <dgm:cxn modelId="{65529F9B-ECC7-49B2-936C-E77D1FFD1703}" srcId="{43143D25-5ABE-499C-84E5-53FC6AA1AED5}" destId="{66AB6A39-E189-4FF0-B7D6-7A263D57C53D}" srcOrd="0" destOrd="0" parTransId="{3ACC1C55-A81B-4C0C-9BE1-92E77FD549F7}" sibTransId="{C552F0F2-FAE2-4D73-B94E-D8C59E7B17A6}"/>
    <dgm:cxn modelId="{A56E859D-2A72-4764-B87D-9FF300E9866C}" srcId="{D405DFA2-9559-4369-BB92-DD06838EB3CD}" destId="{5AAB5417-DC04-4016-838B-EB0992C5CEE3}" srcOrd="1" destOrd="0" parTransId="{662DBE9C-EF29-4668-B9C1-DCB525ED0427}" sibTransId="{9D3641BB-993B-4C7A-B121-76F5A77136C9}"/>
    <dgm:cxn modelId="{338963A0-5956-4652-8E7F-86BE6ECF2685}" srcId="{B939C1C3-00AA-4E78-A303-43B1C6F6D07E}" destId="{BB041BEF-D42A-47CB-8A58-3BEAD53A54B3}" srcOrd="1" destOrd="0" parTransId="{DE00BD10-57B2-4773-9CAD-010C55A74F05}" sibTransId="{A6576B6C-E27D-402B-95E3-BEAC5E04827C}"/>
    <dgm:cxn modelId="{A9B813B3-9F25-4512-94D6-C8112F4BF9E3}" type="presOf" srcId="{0453BCC9-8FCC-4E1E-8E4A-6F9EFBC3754A}" destId="{D9A40BD1-B00D-497D-A58C-1B6A912CB79D}" srcOrd="0" destOrd="0" presId="urn:microsoft.com/office/officeart/2005/8/layout/hierarchy1"/>
    <dgm:cxn modelId="{ECFA53B6-D04D-4586-808A-B4F7D5C17885}" type="presOf" srcId="{45561704-0AD3-452D-B4F2-8014BEEEEE03}" destId="{57951364-B6FA-4CAD-A268-86BC161FBE68}" srcOrd="0" destOrd="0" presId="urn:microsoft.com/office/officeart/2005/8/layout/hierarchy1"/>
    <dgm:cxn modelId="{97ADD9BE-DB64-41F5-9740-C71635F80473}" srcId="{66AB6A39-E189-4FF0-B7D6-7A263D57C53D}" destId="{2750C5A4-0678-4A62-9F4F-3DCF5DA74CE4}" srcOrd="1" destOrd="0" parTransId="{B10C8DD7-CCB8-4FAE-9211-FA87579B2F35}" sibTransId="{E4956D8D-5FB5-4723-BB3B-090A710F8095}"/>
    <dgm:cxn modelId="{B8ECA9C8-1ADA-4FE7-A263-2EB93DF20BEC}" type="presOf" srcId="{CF8774E5-E162-4B6A-B59B-800A32FB6545}" destId="{CE84326B-1A33-44E9-89F3-4EDD1677F2AC}" srcOrd="0" destOrd="0" presId="urn:microsoft.com/office/officeart/2005/8/layout/hierarchy1"/>
    <dgm:cxn modelId="{4EAB00CA-4BC3-44C6-B733-9C0C26CB9902}" type="presOf" srcId="{3ACC1C55-A81B-4C0C-9BE1-92E77FD549F7}" destId="{3F2C1B73-DBAA-482D-8FF2-0746711C527E}" srcOrd="0" destOrd="0" presId="urn:microsoft.com/office/officeart/2005/8/layout/hierarchy1"/>
    <dgm:cxn modelId="{7E17C5DE-98A4-4D5E-A7BA-B689EB6CB567}" type="presOf" srcId="{2CB4B842-D1AC-4F64-950F-863D61230606}" destId="{9E2FF053-38DA-4921-9733-871DAA895D59}" srcOrd="0" destOrd="0" presId="urn:microsoft.com/office/officeart/2005/8/layout/hierarchy1"/>
    <dgm:cxn modelId="{2B85B5E0-1886-4DA8-8489-B272FD6D9446}" type="presOf" srcId="{5AAB5417-DC04-4016-838B-EB0992C5CEE3}" destId="{B88ACCA6-F1A4-405F-8695-6EBDBEE9B1CB}" srcOrd="0" destOrd="0" presId="urn:microsoft.com/office/officeart/2005/8/layout/hierarchy1"/>
    <dgm:cxn modelId="{D2D8D1E4-6DC2-46AB-9D80-17773A06CD85}" srcId="{BB041BEF-D42A-47CB-8A58-3BEAD53A54B3}" destId="{AD2B9179-DE06-4DE8-97A8-60D2C4A5F6BF}" srcOrd="1" destOrd="0" parTransId="{1E52D970-401B-4D9E-934A-FFBD838604F3}" sibTransId="{346702E3-05DD-4836-8B0D-E428CEE89A97}"/>
    <dgm:cxn modelId="{AF331FE6-B7E0-40D1-A68E-2FEBF5E90292}" type="presOf" srcId="{3EA5207D-CDD4-4B0D-8CBE-1BB92402BA50}" destId="{07F893B1-A726-4A5F-AEE9-A8D6FA96AE90}" srcOrd="0" destOrd="0" presId="urn:microsoft.com/office/officeart/2005/8/layout/hierarchy1"/>
    <dgm:cxn modelId="{7DAAC0EA-D049-4C7B-8CE1-CFAA1EA44C70}" type="presOf" srcId="{21662824-FD36-42DA-AD90-72F334434934}" destId="{2EFFB307-F47C-47C4-AC4B-7D4029B73EAB}" srcOrd="0" destOrd="0" presId="urn:microsoft.com/office/officeart/2005/8/layout/hierarchy1"/>
    <dgm:cxn modelId="{BC2C46F2-55B5-49DE-B1A1-63153FAA27D6}" srcId="{D405DFA2-9559-4369-BB92-DD06838EB3CD}" destId="{FA4813B5-82CE-44EB-A522-834139F4B5DA}" srcOrd="0" destOrd="0" parTransId="{3EA5207D-CDD4-4B0D-8CBE-1BB92402BA50}" sibTransId="{E9AF7B01-9802-4585-ACB6-CC12AEB086FD}"/>
    <dgm:cxn modelId="{4BCF6DF4-29A8-4AD7-9504-1A5CD4E3707B}" srcId="{382F5E2A-656C-45E0-AFA7-A0DCCCC6EC59}" destId="{B939C1C3-00AA-4E78-A303-43B1C6F6D07E}" srcOrd="0" destOrd="0" parTransId="{7E52402A-9433-4E70-BFE6-2DB9F7FEE068}" sibTransId="{28F75F47-9E40-401A-BA33-59F96A9BC8CE}"/>
    <dgm:cxn modelId="{8126C6FB-F8E8-4E0A-9B5C-18D50F4811EA}" type="presOf" srcId="{D405DFA2-9559-4369-BB92-DD06838EB3CD}" destId="{65A665B9-3BF4-4DE9-A0FD-5F074751AD90}" srcOrd="0" destOrd="0" presId="urn:microsoft.com/office/officeart/2005/8/layout/hierarchy1"/>
    <dgm:cxn modelId="{401D31FD-36BF-4040-9A8D-74E977BEA296}" type="presOf" srcId="{588AF605-872A-421F-9358-D4325ED5F595}" destId="{39866EB4-20E3-49EC-9AB1-39928E43A3AB}" srcOrd="0" destOrd="0" presId="urn:microsoft.com/office/officeart/2005/8/layout/hierarchy1"/>
    <dgm:cxn modelId="{A77A98FE-C23F-4737-B95F-F45091585BC8}" srcId="{AD2B9179-DE06-4DE8-97A8-60D2C4A5F6BF}" destId="{DEBFF57B-63E3-455A-9AEF-6E15957E2ACE}" srcOrd="1" destOrd="0" parTransId="{2CB4B842-D1AC-4F64-950F-863D61230606}" sibTransId="{7DA8BE22-FE8C-4D92-B2F9-1972D4272794}"/>
    <dgm:cxn modelId="{99CF7747-760F-47CC-88E4-E8FA695187AC}" type="presParOf" srcId="{56606D11-50FD-4F57-AB2F-301BC1947997}" destId="{B9C8FA6C-EFD2-420E-A845-1FB93B77734B}" srcOrd="0" destOrd="0" presId="urn:microsoft.com/office/officeart/2005/8/layout/hierarchy1"/>
    <dgm:cxn modelId="{A694265A-AE19-4E57-929C-3FA7958EA39E}" type="presParOf" srcId="{B9C8FA6C-EFD2-420E-A845-1FB93B77734B}" destId="{D7987113-A8D2-407C-BB21-213F194AF3F2}" srcOrd="0" destOrd="0" presId="urn:microsoft.com/office/officeart/2005/8/layout/hierarchy1"/>
    <dgm:cxn modelId="{C8512F6C-9DE9-457E-B9FE-86BAC5CFDC81}" type="presParOf" srcId="{D7987113-A8D2-407C-BB21-213F194AF3F2}" destId="{0571B92C-2030-4E12-8ABD-5CD2E9987F36}" srcOrd="0" destOrd="0" presId="urn:microsoft.com/office/officeart/2005/8/layout/hierarchy1"/>
    <dgm:cxn modelId="{6A016FBB-7CF4-4B43-885D-512911D5F5C8}" type="presParOf" srcId="{D7987113-A8D2-407C-BB21-213F194AF3F2}" destId="{7A33874C-E4F2-49CF-8242-B43C3D484502}" srcOrd="1" destOrd="0" presId="urn:microsoft.com/office/officeart/2005/8/layout/hierarchy1"/>
    <dgm:cxn modelId="{01FC1E3E-099B-43A4-8B57-83F7B9C509FE}" type="presParOf" srcId="{B9C8FA6C-EFD2-420E-A845-1FB93B77734B}" destId="{4BDC1758-FCD0-4B66-AD05-A1AEBE137EB3}" srcOrd="1" destOrd="0" presId="urn:microsoft.com/office/officeart/2005/8/layout/hierarchy1"/>
    <dgm:cxn modelId="{3854ECBC-3390-4CC6-A698-3AC4B8B29933}" type="presParOf" srcId="{4BDC1758-FCD0-4B66-AD05-A1AEBE137EB3}" destId="{2EFFB307-F47C-47C4-AC4B-7D4029B73EAB}" srcOrd="0" destOrd="0" presId="urn:microsoft.com/office/officeart/2005/8/layout/hierarchy1"/>
    <dgm:cxn modelId="{C7F33EF3-54A7-4CBA-9801-51851B30B39E}" type="presParOf" srcId="{4BDC1758-FCD0-4B66-AD05-A1AEBE137EB3}" destId="{307745AD-7923-489E-A4B4-825FCB5A821C}" srcOrd="1" destOrd="0" presId="urn:microsoft.com/office/officeart/2005/8/layout/hierarchy1"/>
    <dgm:cxn modelId="{BD87A01B-FBEB-4DBE-AFCA-DA62305A81A3}" type="presParOf" srcId="{307745AD-7923-489E-A4B4-825FCB5A821C}" destId="{7A43F395-040D-4053-BEDB-A0BD56906345}" srcOrd="0" destOrd="0" presId="urn:microsoft.com/office/officeart/2005/8/layout/hierarchy1"/>
    <dgm:cxn modelId="{FA175988-7C29-4E96-8A4A-F100F8654061}" type="presParOf" srcId="{7A43F395-040D-4053-BEDB-A0BD56906345}" destId="{E922D1AD-A7ED-4FC6-A27D-C8FD6E94A9D7}" srcOrd="0" destOrd="0" presId="urn:microsoft.com/office/officeart/2005/8/layout/hierarchy1"/>
    <dgm:cxn modelId="{BE355FB5-CD19-4560-A7FB-CBCED37C6EDB}" type="presParOf" srcId="{7A43F395-040D-4053-BEDB-A0BD56906345}" destId="{F6488781-C14F-429D-B682-EE487DDDE422}" srcOrd="1" destOrd="0" presId="urn:microsoft.com/office/officeart/2005/8/layout/hierarchy1"/>
    <dgm:cxn modelId="{73FC1DBF-756D-4CA2-AA08-139CF39C1947}" type="presParOf" srcId="{307745AD-7923-489E-A4B4-825FCB5A821C}" destId="{38962A72-F79D-4393-B1AE-508012EE0A4E}" srcOrd="1" destOrd="0" presId="urn:microsoft.com/office/officeart/2005/8/layout/hierarchy1"/>
    <dgm:cxn modelId="{9A9CBB2C-48DA-460D-BE4A-63878C224DEE}" type="presParOf" srcId="{38962A72-F79D-4393-B1AE-508012EE0A4E}" destId="{3F2C1B73-DBAA-482D-8FF2-0746711C527E}" srcOrd="0" destOrd="0" presId="urn:microsoft.com/office/officeart/2005/8/layout/hierarchy1"/>
    <dgm:cxn modelId="{336B1A8B-AAE8-4504-921F-7A6760559F20}" type="presParOf" srcId="{38962A72-F79D-4393-B1AE-508012EE0A4E}" destId="{9373D0D9-6589-412B-AF83-97D9694EDE2E}" srcOrd="1" destOrd="0" presId="urn:microsoft.com/office/officeart/2005/8/layout/hierarchy1"/>
    <dgm:cxn modelId="{7279EDCC-DEDB-490E-9415-4FCDA4BB1421}" type="presParOf" srcId="{9373D0D9-6589-412B-AF83-97D9694EDE2E}" destId="{691EF609-1E8B-4B83-A0F9-771396E182A9}" srcOrd="0" destOrd="0" presId="urn:microsoft.com/office/officeart/2005/8/layout/hierarchy1"/>
    <dgm:cxn modelId="{450943FF-A514-4F94-9CAF-AC82712F8436}" type="presParOf" srcId="{691EF609-1E8B-4B83-A0F9-771396E182A9}" destId="{415BAD94-1668-49B7-BDCE-D2D602E29D74}" srcOrd="0" destOrd="0" presId="urn:microsoft.com/office/officeart/2005/8/layout/hierarchy1"/>
    <dgm:cxn modelId="{C8E8D0C9-EEFA-423C-AA77-444806108F54}" type="presParOf" srcId="{691EF609-1E8B-4B83-A0F9-771396E182A9}" destId="{C78D411D-5C6C-42E5-B6F2-2A2B4D96D985}" srcOrd="1" destOrd="0" presId="urn:microsoft.com/office/officeart/2005/8/layout/hierarchy1"/>
    <dgm:cxn modelId="{19B7B6F8-7EDD-460A-BAF0-79A9576C805E}" type="presParOf" srcId="{9373D0D9-6589-412B-AF83-97D9694EDE2E}" destId="{6E04339F-3FC1-4333-A641-3A8A93A44654}" srcOrd="1" destOrd="0" presId="urn:microsoft.com/office/officeart/2005/8/layout/hierarchy1"/>
    <dgm:cxn modelId="{6822620C-9AF6-4937-B4CE-54C405ACB901}" type="presParOf" srcId="{6E04339F-3FC1-4333-A641-3A8A93A44654}" destId="{D9A40BD1-B00D-497D-A58C-1B6A912CB79D}" srcOrd="0" destOrd="0" presId="urn:microsoft.com/office/officeart/2005/8/layout/hierarchy1"/>
    <dgm:cxn modelId="{D6C90839-0391-4DF1-9870-C3E55A9436D8}" type="presParOf" srcId="{6E04339F-3FC1-4333-A641-3A8A93A44654}" destId="{406AD46A-A94A-47C2-BF60-F41CA346A91B}" srcOrd="1" destOrd="0" presId="urn:microsoft.com/office/officeart/2005/8/layout/hierarchy1"/>
    <dgm:cxn modelId="{9907D6F7-3373-4285-B971-258E0D026E83}" type="presParOf" srcId="{406AD46A-A94A-47C2-BF60-F41CA346A91B}" destId="{2D89B5BB-703C-40AE-9E81-278F2BE560B8}" srcOrd="0" destOrd="0" presId="urn:microsoft.com/office/officeart/2005/8/layout/hierarchy1"/>
    <dgm:cxn modelId="{8C4796E5-1015-4203-9FA0-0115C5F44C35}" type="presParOf" srcId="{2D89B5BB-703C-40AE-9E81-278F2BE560B8}" destId="{B5D8783F-E08C-4DD4-97C5-6ACC40BC2996}" srcOrd="0" destOrd="0" presId="urn:microsoft.com/office/officeart/2005/8/layout/hierarchy1"/>
    <dgm:cxn modelId="{B781119D-1666-418D-B0EF-D191835354C3}" type="presParOf" srcId="{2D89B5BB-703C-40AE-9E81-278F2BE560B8}" destId="{65A665B9-3BF4-4DE9-A0FD-5F074751AD90}" srcOrd="1" destOrd="0" presId="urn:microsoft.com/office/officeart/2005/8/layout/hierarchy1"/>
    <dgm:cxn modelId="{88D21E44-AC3D-41C7-A0C4-F5DF5F0B8851}" type="presParOf" srcId="{406AD46A-A94A-47C2-BF60-F41CA346A91B}" destId="{9DE6EA6F-1F16-477F-8DDE-BF79942EE252}" srcOrd="1" destOrd="0" presId="urn:microsoft.com/office/officeart/2005/8/layout/hierarchy1"/>
    <dgm:cxn modelId="{24B7CA76-DE6B-4A4B-9DBE-36EF8C0DC7AC}" type="presParOf" srcId="{9DE6EA6F-1F16-477F-8DDE-BF79942EE252}" destId="{07F893B1-A726-4A5F-AEE9-A8D6FA96AE90}" srcOrd="0" destOrd="0" presId="urn:microsoft.com/office/officeart/2005/8/layout/hierarchy1"/>
    <dgm:cxn modelId="{ACEAE83D-56FD-4645-8142-D71D13125D01}" type="presParOf" srcId="{9DE6EA6F-1F16-477F-8DDE-BF79942EE252}" destId="{988814BA-B57E-4571-AC7E-80AF981CAD94}" srcOrd="1" destOrd="0" presId="urn:microsoft.com/office/officeart/2005/8/layout/hierarchy1"/>
    <dgm:cxn modelId="{5FAC5F89-F969-4EE5-B39E-5253D15574AE}" type="presParOf" srcId="{988814BA-B57E-4571-AC7E-80AF981CAD94}" destId="{D45DC181-7DBE-45D9-A861-52F4BA0931B5}" srcOrd="0" destOrd="0" presId="urn:microsoft.com/office/officeart/2005/8/layout/hierarchy1"/>
    <dgm:cxn modelId="{28BC985D-D1CA-4383-99D3-DB514BE3C22A}" type="presParOf" srcId="{D45DC181-7DBE-45D9-A861-52F4BA0931B5}" destId="{D865645A-0440-43C1-B83A-8AD61C1880C8}" srcOrd="0" destOrd="0" presId="urn:microsoft.com/office/officeart/2005/8/layout/hierarchy1"/>
    <dgm:cxn modelId="{5963E6DD-2506-4092-B03F-4F3C1351F5C8}" type="presParOf" srcId="{D45DC181-7DBE-45D9-A861-52F4BA0931B5}" destId="{E717258F-6648-495C-BFC1-9E777CEADC9A}" srcOrd="1" destOrd="0" presId="urn:microsoft.com/office/officeart/2005/8/layout/hierarchy1"/>
    <dgm:cxn modelId="{384E87AC-0899-40DE-B3E9-742BF537674A}" type="presParOf" srcId="{988814BA-B57E-4571-AC7E-80AF981CAD94}" destId="{C408B29A-D3A0-4355-A6CD-310D92EDC0DE}" srcOrd="1" destOrd="0" presId="urn:microsoft.com/office/officeart/2005/8/layout/hierarchy1"/>
    <dgm:cxn modelId="{FA3ADB1E-A515-4ACB-B0F6-8E2D7C8D8124}" type="presParOf" srcId="{9DE6EA6F-1F16-477F-8DDE-BF79942EE252}" destId="{5EA6AAEF-9046-4F8A-8977-0F5ABD73ADBD}" srcOrd="2" destOrd="0" presId="urn:microsoft.com/office/officeart/2005/8/layout/hierarchy1"/>
    <dgm:cxn modelId="{FE0F0FA3-2631-41CD-8C12-4F5A018836A5}" type="presParOf" srcId="{9DE6EA6F-1F16-477F-8DDE-BF79942EE252}" destId="{833F9552-D5C6-4AAD-9F52-0D1C084C79C9}" srcOrd="3" destOrd="0" presId="urn:microsoft.com/office/officeart/2005/8/layout/hierarchy1"/>
    <dgm:cxn modelId="{8D7092BD-1CA4-4E3E-9649-1A0100D469A4}" type="presParOf" srcId="{833F9552-D5C6-4AAD-9F52-0D1C084C79C9}" destId="{82A4331A-15FA-469B-8A3A-A623701AF762}" srcOrd="0" destOrd="0" presId="urn:microsoft.com/office/officeart/2005/8/layout/hierarchy1"/>
    <dgm:cxn modelId="{2C3C3792-8F6F-445D-BF4E-90CD7033F2FE}" type="presParOf" srcId="{82A4331A-15FA-469B-8A3A-A623701AF762}" destId="{925BF5EF-31F8-4AC3-B665-DF3D523D369D}" srcOrd="0" destOrd="0" presId="urn:microsoft.com/office/officeart/2005/8/layout/hierarchy1"/>
    <dgm:cxn modelId="{6AECBBA9-1817-4C03-BD80-73BFA5F93FAD}" type="presParOf" srcId="{82A4331A-15FA-469B-8A3A-A623701AF762}" destId="{B88ACCA6-F1A4-405F-8695-6EBDBEE9B1CB}" srcOrd="1" destOrd="0" presId="urn:microsoft.com/office/officeart/2005/8/layout/hierarchy1"/>
    <dgm:cxn modelId="{03FFD324-F6E4-4D44-B835-B2CCF96CB944}" type="presParOf" srcId="{833F9552-D5C6-4AAD-9F52-0D1C084C79C9}" destId="{F8614287-955C-4356-81F8-E39895A0CAE7}" srcOrd="1" destOrd="0" presId="urn:microsoft.com/office/officeart/2005/8/layout/hierarchy1"/>
    <dgm:cxn modelId="{F22F6609-A38B-4581-B3FC-461924BADC42}" type="presParOf" srcId="{6E04339F-3FC1-4333-A641-3A8A93A44654}" destId="{F92EF1E1-7B02-49D0-BE15-DE2076EC801F}" srcOrd="2" destOrd="0" presId="urn:microsoft.com/office/officeart/2005/8/layout/hierarchy1"/>
    <dgm:cxn modelId="{83758E75-1B37-4FD9-895D-9127579EBDD0}" type="presParOf" srcId="{6E04339F-3FC1-4333-A641-3A8A93A44654}" destId="{8CDD287B-FA12-4250-A499-D441151235EC}" srcOrd="3" destOrd="0" presId="urn:microsoft.com/office/officeart/2005/8/layout/hierarchy1"/>
    <dgm:cxn modelId="{B060174F-0776-4BFB-BDC7-A0B31FB74DE6}" type="presParOf" srcId="{8CDD287B-FA12-4250-A499-D441151235EC}" destId="{962D30B1-4267-4488-A527-09136F6DDF8D}" srcOrd="0" destOrd="0" presId="urn:microsoft.com/office/officeart/2005/8/layout/hierarchy1"/>
    <dgm:cxn modelId="{B590F46A-100E-41C5-9999-5A6A8D9EC96D}" type="presParOf" srcId="{962D30B1-4267-4488-A527-09136F6DDF8D}" destId="{80538B75-57EC-48F8-BAC6-CF3DA5017E3A}" srcOrd="0" destOrd="0" presId="urn:microsoft.com/office/officeart/2005/8/layout/hierarchy1"/>
    <dgm:cxn modelId="{A337DE28-694E-4858-AD4D-CA64CB9782B6}" type="presParOf" srcId="{962D30B1-4267-4488-A527-09136F6DDF8D}" destId="{4AA62E8A-8A55-4F80-B9F1-558C611E52D4}" srcOrd="1" destOrd="0" presId="urn:microsoft.com/office/officeart/2005/8/layout/hierarchy1"/>
    <dgm:cxn modelId="{1B1580B8-33B6-458A-97D8-2552A2621901}" type="presParOf" srcId="{8CDD287B-FA12-4250-A499-D441151235EC}" destId="{4365AA72-83A0-4C2A-9ADC-2E8EF09D3ACA}" srcOrd="1" destOrd="0" presId="urn:microsoft.com/office/officeart/2005/8/layout/hierarchy1"/>
    <dgm:cxn modelId="{45D7666E-5812-4DAE-863B-56E448163006}" type="presParOf" srcId="{38962A72-F79D-4393-B1AE-508012EE0A4E}" destId="{CE84326B-1A33-44E9-89F3-4EDD1677F2AC}" srcOrd="2" destOrd="0" presId="urn:microsoft.com/office/officeart/2005/8/layout/hierarchy1"/>
    <dgm:cxn modelId="{10B91BF4-C409-41DB-87A3-047323D927D0}" type="presParOf" srcId="{38962A72-F79D-4393-B1AE-508012EE0A4E}" destId="{89873A2C-9840-4363-BCBB-F47A868BE52A}" srcOrd="3" destOrd="0" presId="urn:microsoft.com/office/officeart/2005/8/layout/hierarchy1"/>
    <dgm:cxn modelId="{FB729816-60F7-41FC-AF7E-705418112E83}" type="presParOf" srcId="{89873A2C-9840-4363-BCBB-F47A868BE52A}" destId="{13E169E4-3A7A-4015-B126-EC436A772BAE}" srcOrd="0" destOrd="0" presId="urn:microsoft.com/office/officeart/2005/8/layout/hierarchy1"/>
    <dgm:cxn modelId="{17A0EB36-8D45-4FF0-A054-9C382AB6CFE1}" type="presParOf" srcId="{13E169E4-3A7A-4015-B126-EC436A772BAE}" destId="{022CB632-F0F2-4E0B-BC04-991B47BBEAE8}" srcOrd="0" destOrd="0" presId="urn:microsoft.com/office/officeart/2005/8/layout/hierarchy1"/>
    <dgm:cxn modelId="{B6FCC003-830B-4506-8571-B01FDEA77495}" type="presParOf" srcId="{13E169E4-3A7A-4015-B126-EC436A772BAE}" destId="{B7368DB3-F150-4825-BCF8-5C4E3495B036}" srcOrd="1" destOrd="0" presId="urn:microsoft.com/office/officeart/2005/8/layout/hierarchy1"/>
    <dgm:cxn modelId="{B81C7E33-2998-437C-96F0-C6C50ACE3A7B}" type="presParOf" srcId="{89873A2C-9840-4363-BCBB-F47A868BE52A}" destId="{E96D8389-22C0-4F43-B7D8-290B256E547E}" srcOrd="1" destOrd="0" presId="urn:microsoft.com/office/officeart/2005/8/layout/hierarchy1"/>
    <dgm:cxn modelId="{8AF07D6C-5BD0-438C-AF08-7DC81A19460C}" type="presParOf" srcId="{4BDC1758-FCD0-4B66-AD05-A1AEBE137EB3}" destId="{668A830F-E099-4D86-B31E-3CF9B1C019F1}" srcOrd="2" destOrd="0" presId="urn:microsoft.com/office/officeart/2005/8/layout/hierarchy1"/>
    <dgm:cxn modelId="{8D53DCB3-5FA1-48FC-8E97-038883185B73}" type="presParOf" srcId="{4BDC1758-FCD0-4B66-AD05-A1AEBE137EB3}" destId="{C3686DB9-73AA-4232-8F92-40FBDBB2CFD8}" srcOrd="3" destOrd="0" presId="urn:microsoft.com/office/officeart/2005/8/layout/hierarchy1"/>
    <dgm:cxn modelId="{D2696E5D-DC8F-452C-9DCE-0F4B9B03E072}" type="presParOf" srcId="{C3686DB9-73AA-4232-8F92-40FBDBB2CFD8}" destId="{4F296EE8-CB50-4859-85FA-8FA4D2049B01}" srcOrd="0" destOrd="0" presId="urn:microsoft.com/office/officeart/2005/8/layout/hierarchy1"/>
    <dgm:cxn modelId="{6C03AEF3-9488-47AB-A04C-57BC8C55DADD}" type="presParOf" srcId="{4F296EE8-CB50-4859-85FA-8FA4D2049B01}" destId="{34A12DFA-E86C-4832-89EC-380866A9207C}" srcOrd="0" destOrd="0" presId="urn:microsoft.com/office/officeart/2005/8/layout/hierarchy1"/>
    <dgm:cxn modelId="{F9B48D7D-0F97-474C-BE23-44490F1C7CC9}" type="presParOf" srcId="{4F296EE8-CB50-4859-85FA-8FA4D2049B01}" destId="{D004ADBD-B6F6-4FF2-82E0-1313128AB77F}" srcOrd="1" destOrd="0" presId="urn:microsoft.com/office/officeart/2005/8/layout/hierarchy1"/>
    <dgm:cxn modelId="{E454DEDC-0C1D-4A2D-ADE6-ED463798FB9A}" type="presParOf" srcId="{C3686DB9-73AA-4232-8F92-40FBDBB2CFD8}" destId="{821BE7A8-CE3D-4B1D-94AE-BCD01A4C83F4}" srcOrd="1" destOrd="0" presId="urn:microsoft.com/office/officeart/2005/8/layout/hierarchy1"/>
    <dgm:cxn modelId="{EE30A7F6-AA2D-4FE5-9772-8143601E2740}" type="presParOf" srcId="{821BE7A8-CE3D-4B1D-94AE-BCD01A4C83F4}" destId="{29A25619-189A-4F65-887F-ECCC61A9026A}" srcOrd="0" destOrd="0" presId="urn:microsoft.com/office/officeart/2005/8/layout/hierarchy1"/>
    <dgm:cxn modelId="{6A4C08C6-3DDF-4880-A2D3-7A67F65C6033}" type="presParOf" srcId="{821BE7A8-CE3D-4B1D-94AE-BCD01A4C83F4}" destId="{F93A2AEF-F0F9-4EA3-B7DE-8002FDDC4A3D}" srcOrd="1" destOrd="0" presId="urn:microsoft.com/office/officeart/2005/8/layout/hierarchy1"/>
    <dgm:cxn modelId="{470F9909-E108-4E74-8917-E0A9163753ED}" type="presParOf" srcId="{F93A2AEF-F0F9-4EA3-B7DE-8002FDDC4A3D}" destId="{C38335D0-8F44-4995-BA25-6D5A1F3823C2}" srcOrd="0" destOrd="0" presId="urn:microsoft.com/office/officeart/2005/8/layout/hierarchy1"/>
    <dgm:cxn modelId="{DA58CE72-D9B5-449A-ACF9-BB1CDB22711E}" type="presParOf" srcId="{C38335D0-8F44-4995-BA25-6D5A1F3823C2}" destId="{8DAC7E87-D2D3-4AE9-A9D7-7ABC221D336B}" srcOrd="0" destOrd="0" presId="urn:microsoft.com/office/officeart/2005/8/layout/hierarchy1"/>
    <dgm:cxn modelId="{A7678906-91F0-4737-8AE6-A189A811C512}" type="presParOf" srcId="{C38335D0-8F44-4995-BA25-6D5A1F3823C2}" destId="{39866EB4-20E3-49EC-9AB1-39928E43A3AB}" srcOrd="1" destOrd="0" presId="urn:microsoft.com/office/officeart/2005/8/layout/hierarchy1"/>
    <dgm:cxn modelId="{0E5B8A0F-7F47-417A-A90A-94810BE5730A}" type="presParOf" srcId="{F93A2AEF-F0F9-4EA3-B7DE-8002FDDC4A3D}" destId="{FA679CD3-6242-4BF3-99EB-AE5EFDF057F5}" srcOrd="1" destOrd="0" presId="urn:microsoft.com/office/officeart/2005/8/layout/hierarchy1"/>
    <dgm:cxn modelId="{B9B34650-A0BB-4FCC-944C-9CADD41502D2}" type="presParOf" srcId="{821BE7A8-CE3D-4B1D-94AE-BCD01A4C83F4}" destId="{62AC6B5F-A0A1-4DB0-96F3-32BE319ACE0E}" srcOrd="2" destOrd="0" presId="urn:microsoft.com/office/officeart/2005/8/layout/hierarchy1"/>
    <dgm:cxn modelId="{B2E1C17D-4C49-42F6-BED8-A7B477F4AD0B}" type="presParOf" srcId="{821BE7A8-CE3D-4B1D-94AE-BCD01A4C83F4}" destId="{71153379-F28A-4B29-8795-40464C0AA951}" srcOrd="3" destOrd="0" presId="urn:microsoft.com/office/officeart/2005/8/layout/hierarchy1"/>
    <dgm:cxn modelId="{43490827-13F4-4AFF-B033-7F5961CD5B28}" type="presParOf" srcId="{71153379-F28A-4B29-8795-40464C0AA951}" destId="{AE30C748-9FDC-47D5-ACE9-554808B7A00B}" srcOrd="0" destOrd="0" presId="urn:microsoft.com/office/officeart/2005/8/layout/hierarchy1"/>
    <dgm:cxn modelId="{08F8DF25-5558-4F1E-8F73-9D283EE43B2F}" type="presParOf" srcId="{AE30C748-9FDC-47D5-ACE9-554808B7A00B}" destId="{6C546A0D-01AA-488A-B3FE-9AE644ED0E7A}" srcOrd="0" destOrd="0" presId="urn:microsoft.com/office/officeart/2005/8/layout/hierarchy1"/>
    <dgm:cxn modelId="{5DB610DC-99FE-4F3F-A2C6-8ACD99E67C76}" type="presParOf" srcId="{AE30C748-9FDC-47D5-ACE9-554808B7A00B}" destId="{A27BB549-0138-44F4-BC9F-F6353EF76058}" srcOrd="1" destOrd="0" presId="urn:microsoft.com/office/officeart/2005/8/layout/hierarchy1"/>
    <dgm:cxn modelId="{39792790-0551-427B-8820-33139E8776C2}" type="presParOf" srcId="{71153379-F28A-4B29-8795-40464C0AA951}" destId="{B4E5C1AD-D6E6-45FB-AAA9-2EA8F92D493E}" srcOrd="1" destOrd="0" presId="urn:microsoft.com/office/officeart/2005/8/layout/hierarchy1"/>
    <dgm:cxn modelId="{6F98D624-7024-4BDD-BEE0-C121FC957A7B}" type="presParOf" srcId="{B4E5C1AD-D6E6-45FB-AAA9-2EA8F92D493E}" destId="{8E7C0B55-7EA0-44BB-9BFA-4BCFF2280F35}" srcOrd="0" destOrd="0" presId="urn:microsoft.com/office/officeart/2005/8/layout/hierarchy1"/>
    <dgm:cxn modelId="{1D72667C-2076-4FDA-9852-1FA5CFB8EF9B}" type="presParOf" srcId="{B4E5C1AD-D6E6-45FB-AAA9-2EA8F92D493E}" destId="{F243BF3C-24CD-4C16-907B-32613B61A6F9}" srcOrd="1" destOrd="0" presId="urn:microsoft.com/office/officeart/2005/8/layout/hierarchy1"/>
    <dgm:cxn modelId="{709CFD5F-E409-44DF-A55C-DBB79D9D43BB}" type="presParOf" srcId="{F243BF3C-24CD-4C16-907B-32613B61A6F9}" destId="{0DC43044-0560-4308-B4AF-E5C506A6D9D5}" srcOrd="0" destOrd="0" presId="urn:microsoft.com/office/officeart/2005/8/layout/hierarchy1"/>
    <dgm:cxn modelId="{D423BACD-0AFA-4875-941B-135818CEBF61}" type="presParOf" srcId="{0DC43044-0560-4308-B4AF-E5C506A6D9D5}" destId="{857F9430-C432-4FBF-9499-8575B7DD7DBE}" srcOrd="0" destOrd="0" presId="urn:microsoft.com/office/officeart/2005/8/layout/hierarchy1"/>
    <dgm:cxn modelId="{FEC997C1-998B-448D-9B4C-28C549F57191}" type="presParOf" srcId="{0DC43044-0560-4308-B4AF-E5C506A6D9D5}" destId="{57951364-B6FA-4CAD-A268-86BC161FBE68}" srcOrd="1" destOrd="0" presId="urn:microsoft.com/office/officeart/2005/8/layout/hierarchy1"/>
    <dgm:cxn modelId="{1F96077D-E28E-4DB1-A6FE-951CA9C5ED2A}" type="presParOf" srcId="{F243BF3C-24CD-4C16-907B-32613B61A6F9}" destId="{4F8E1C1E-7638-4603-BE63-269FCDA56025}" srcOrd="1" destOrd="0" presId="urn:microsoft.com/office/officeart/2005/8/layout/hierarchy1"/>
    <dgm:cxn modelId="{1519D988-EF02-44A2-8EF6-8AD01FC71CA5}" type="presParOf" srcId="{B4E5C1AD-D6E6-45FB-AAA9-2EA8F92D493E}" destId="{9E2FF053-38DA-4921-9733-871DAA895D59}" srcOrd="2" destOrd="0" presId="urn:microsoft.com/office/officeart/2005/8/layout/hierarchy1"/>
    <dgm:cxn modelId="{75C929FF-59AE-4564-82AD-302BDEF694D6}" type="presParOf" srcId="{B4E5C1AD-D6E6-45FB-AAA9-2EA8F92D493E}" destId="{1EBEF060-047F-44C5-AFEB-0F36E726EA91}" srcOrd="3" destOrd="0" presId="urn:microsoft.com/office/officeart/2005/8/layout/hierarchy1"/>
    <dgm:cxn modelId="{56E94F47-BA92-4973-BFDC-501D4C7383EB}" type="presParOf" srcId="{1EBEF060-047F-44C5-AFEB-0F36E726EA91}" destId="{C79041EB-59A0-4977-8939-BB0DD9F52144}" srcOrd="0" destOrd="0" presId="urn:microsoft.com/office/officeart/2005/8/layout/hierarchy1"/>
    <dgm:cxn modelId="{7E911F00-DBF4-458A-8D13-17ECB2A14A26}" type="presParOf" srcId="{C79041EB-59A0-4977-8939-BB0DD9F52144}" destId="{2F5FFC7F-F793-4E78-B809-EF3C6527A0B7}" srcOrd="0" destOrd="0" presId="urn:microsoft.com/office/officeart/2005/8/layout/hierarchy1"/>
    <dgm:cxn modelId="{144FEDC4-147A-4569-9B78-1ACE82B64517}" type="presParOf" srcId="{C79041EB-59A0-4977-8939-BB0DD9F52144}" destId="{A7D1192C-1D07-40AC-8B54-FA5975DC538E}" srcOrd="1" destOrd="0" presId="urn:microsoft.com/office/officeart/2005/8/layout/hierarchy1"/>
    <dgm:cxn modelId="{F4833624-3EFC-431B-8B90-D2839F84F435}" type="presParOf" srcId="{1EBEF060-047F-44C5-AFEB-0F36E726EA91}" destId="{2C4EF282-A11F-488F-AC34-11156C63FF5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FF053-38DA-4921-9733-871DAA895D59}">
      <dsp:nvSpPr>
        <dsp:cNvPr id="0" name=""/>
        <dsp:cNvSpPr/>
      </dsp:nvSpPr>
      <dsp:spPr>
        <a:xfrm>
          <a:off x="1705898" y="1668236"/>
          <a:ext cx="218102" cy="103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34"/>
              </a:lnTo>
              <a:lnTo>
                <a:pt x="218102" y="70734"/>
              </a:lnTo>
              <a:lnTo>
                <a:pt x="218102" y="103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7C0B55-7EA0-44BB-9BFA-4BCFF2280F35}">
      <dsp:nvSpPr>
        <dsp:cNvPr id="0" name=""/>
        <dsp:cNvSpPr/>
      </dsp:nvSpPr>
      <dsp:spPr>
        <a:xfrm>
          <a:off x="1487795" y="1668236"/>
          <a:ext cx="218102" cy="103797"/>
        </a:xfrm>
        <a:custGeom>
          <a:avLst/>
          <a:gdLst/>
          <a:ahLst/>
          <a:cxnLst/>
          <a:rect l="0" t="0" r="0" b="0"/>
          <a:pathLst>
            <a:path>
              <a:moveTo>
                <a:pt x="218102" y="0"/>
              </a:moveTo>
              <a:lnTo>
                <a:pt x="218102" y="70734"/>
              </a:lnTo>
              <a:lnTo>
                <a:pt x="0" y="70734"/>
              </a:lnTo>
              <a:lnTo>
                <a:pt x="0" y="103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C6B5F-A0A1-4DB0-96F3-32BE319ACE0E}">
      <dsp:nvSpPr>
        <dsp:cNvPr id="0" name=""/>
        <dsp:cNvSpPr/>
      </dsp:nvSpPr>
      <dsp:spPr>
        <a:xfrm>
          <a:off x="1487795" y="1337810"/>
          <a:ext cx="218102" cy="103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34"/>
              </a:lnTo>
              <a:lnTo>
                <a:pt x="218102" y="70734"/>
              </a:lnTo>
              <a:lnTo>
                <a:pt x="218102" y="103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A25619-189A-4F65-887F-ECCC61A9026A}">
      <dsp:nvSpPr>
        <dsp:cNvPr id="0" name=""/>
        <dsp:cNvSpPr/>
      </dsp:nvSpPr>
      <dsp:spPr>
        <a:xfrm>
          <a:off x="1269693" y="1337810"/>
          <a:ext cx="218102" cy="103797"/>
        </a:xfrm>
        <a:custGeom>
          <a:avLst/>
          <a:gdLst/>
          <a:ahLst/>
          <a:cxnLst/>
          <a:rect l="0" t="0" r="0" b="0"/>
          <a:pathLst>
            <a:path>
              <a:moveTo>
                <a:pt x="218102" y="0"/>
              </a:moveTo>
              <a:lnTo>
                <a:pt x="218102" y="70734"/>
              </a:lnTo>
              <a:lnTo>
                <a:pt x="0" y="70734"/>
              </a:lnTo>
              <a:lnTo>
                <a:pt x="0" y="103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8A830F-E099-4D86-B31E-3CF9B1C019F1}">
      <dsp:nvSpPr>
        <dsp:cNvPr id="0" name=""/>
        <dsp:cNvSpPr/>
      </dsp:nvSpPr>
      <dsp:spPr>
        <a:xfrm>
          <a:off x="1051590" y="1007385"/>
          <a:ext cx="436205" cy="103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34"/>
              </a:lnTo>
              <a:lnTo>
                <a:pt x="436205" y="70734"/>
              </a:lnTo>
              <a:lnTo>
                <a:pt x="436205" y="1037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84326B-1A33-44E9-89F3-4EDD1677F2AC}">
      <dsp:nvSpPr>
        <dsp:cNvPr id="0" name=""/>
        <dsp:cNvSpPr/>
      </dsp:nvSpPr>
      <dsp:spPr>
        <a:xfrm>
          <a:off x="615385" y="1337810"/>
          <a:ext cx="218102" cy="103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34"/>
              </a:lnTo>
              <a:lnTo>
                <a:pt x="218102" y="70734"/>
              </a:lnTo>
              <a:lnTo>
                <a:pt x="218102" y="103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2EF1E1-7B02-49D0-BE15-DE2076EC801F}">
      <dsp:nvSpPr>
        <dsp:cNvPr id="0" name=""/>
        <dsp:cNvSpPr/>
      </dsp:nvSpPr>
      <dsp:spPr>
        <a:xfrm>
          <a:off x="397282" y="1668236"/>
          <a:ext cx="218102" cy="103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34"/>
              </a:lnTo>
              <a:lnTo>
                <a:pt x="218102" y="70734"/>
              </a:lnTo>
              <a:lnTo>
                <a:pt x="218102" y="103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40BD1-B00D-497D-A58C-1B6A912CB79D}">
      <dsp:nvSpPr>
        <dsp:cNvPr id="0" name=""/>
        <dsp:cNvSpPr/>
      </dsp:nvSpPr>
      <dsp:spPr>
        <a:xfrm>
          <a:off x="179180" y="1668236"/>
          <a:ext cx="218102" cy="103797"/>
        </a:xfrm>
        <a:custGeom>
          <a:avLst/>
          <a:gdLst/>
          <a:ahLst/>
          <a:cxnLst/>
          <a:rect l="0" t="0" r="0" b="0"/>
          <a:pathLst>
            <a:path>
              <a:moveTo>
                <a:pt x="218102" y="0"/>
              </a:moveTo>
              <a:lnTo>
                <a:pt x="218102" y="70734"/>
              </a:lnTo>
              <a:lnTo>
                <a:pt x="0" y="70734"/>
              </a:lnTo>
              <a:lnTo>
                <a:pt x="0" y="103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C1B73-DBAA-482D-8FF2-0746711C527E}">
      <dsp:nvSpPr>
        <dsp:cNvPr id="0" name=""/>
        <dsp:cNvSpPr/>
      </dsp:nvSpPr>
      <dsp:spPr>
        <a:xfrm>
          <a:off x="397282" y="1337810"/>
          <a:ext cx="218102" cy="103797"/>
        </a:xfrm>
        <a:custGeom>
          <a:avLst/>
          <a:gdLst/>
          <a:ahLst/>
          <a:cxnLst/>
          <a:rect l="0" t="0" r="0" b="0"/>
          <a:pathLst>
            <a:path>
              <a:moveTo>
                <a:pt x="218102" y="0"/>
              </a:moveTo>
              <a:lnTo>
                <a:pt x="218102" y="70734"/>
              </a:lnTo>
              <a:lnTo>
                <a:pt x="0" y="70734"/>
              </a:lnTo>
              <a:lnTo>
                <a:pt x="0" y="103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FB307-F47C-47C4-AC4B-7D4029B73EAB}">
      <dsp:nvSpPr>
        <dsp:cNvPr id="0" name=""/>
        <dsp:cNvSpPr/>
      </dsp:nvSpPr>
      <dsp:spPr>
        <a:xfrm>
          <a:off x="615385" y="1007385"/>
          <a:ext cx="436205" cy="103797"/>
        </a:xfrm>
        <a:custGeom>
          <a:avLst/>
          <a:gdLst/>
          <a:ahLst/>
          <a:cxnLst/>
          <a:rect l="0" t="0" r="0" b="0"/>
          <a:pathLst>
            <a:path>
              <a:moveTo>
                <a:pt x="436205" y="0"/>
              </a:moveTo>
              <a:lnTo>
                <a:pt x="436205" y="70734"/>
              </a:lnTo>
              <a:lnTo>
                <a:pt x="0" y="70734"/>
              </a:lnTo>
              <a:lnTo>
                <a:pt x="0" y="1037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1B92C-2030-4E12-8ABD-5CD2E9987F36}">
      <dsp:nvSpPr>
        <dsp:cNvPr id="0" name=""/>
        <dsp:cNvSpPr/>
      </dsp:nvSpPr>
      <dsp:spPr>
        <a:xfrm>
          <a:off x="873142" y="780756"/>
          <a:ext cx="356895" cy="22662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3874C-E4F2-49CF-8242-B43C3D484502}">
      <dsp:nvSpPr>
        <dsp:cNvPr id="0" name=""/>
        <dsp:cNvSpPr/>
      </dsp:nvSpPr>
      <dsp:spPr>
        <a:xfrm>
          <a:off x="912797" y="818429"/>
          <a:ext cx="356895" cy="226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 dirty="0"/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 dirty="0"/>
        </a:p>
      </dsp:txBody>
      <dsp:txXfrm>
        <a:off x="919435" y="825067"/>
        <a:ext cx="343619" cy="213352"/>
      </dsp:txXfrm>
    </dsp:sp>
    <dsp:sp modelId="{E922D1AD-A7ED-4FC6-A27D-C8FD6E94A9D7}">
      <dsp:nvSpPr>
        <dsp:cNvPr id="0" name=""/>
        <dsp:cNvSpPr/>
      </dsp:nvSpPr>
      <dsp:spPr>
        <a:xfrm>
          <a:off x="436937" y="1111182"/>
          <a:ext cx="356895" cy="22662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88781-C14F-429D-B682-EE487DDDE422}">
      <dsp:nvSpPr>
        <dsp:cNvPr id="0" name=""/>
        <dsp:cNvSpPr/>
      </dsp:nvSpPr>
      <dsp:spPr>
        <a:xfrm>
          <a:off x="476592" y="1148854"/>
          <a:ext cx="356895" cy="226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 dirty="0"/>
        </a:p>
      </dsp:txBody>
      <dsp:txXfrm>
        <a:off x="483230" y="1155492"/>
        <a:ext cx="343619" cy="213352"/>
      </dsp:txXfrm>
    </dsp:sp>
    <dsp:sp modelId="{415BAD94-1668-49B7-BDCE-D2D602E29D74}">
      <dsp:nvSpPr>
        <dsp:cNvPr id="0" name=""/>
        <dsp:cNvSpPr/>
      </dsp:nvSpPr>
      <dsp:spPr>
        <a:xfrm>
          <a:off x="218835" y="1441607"/>
          <a:ext cx="356895" cy="22662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D411D-5C6C-42E5-B6F2-2A2B4D96D985}">
      <dsp:nvSpPr>
        <dsp:cNvPr id="0" name=""/>
        <dsp:cNvSpPr/>
      </dsp:nvSpPr>
      <dsp:spPr>
        <a:xfrm>
          <a:off x="258490" y="1479280"/>
          <a:ext cx="356895" cy="226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 dirty="0"/>
        </a:p>
      </dsp:txBody>
      <dsp:txXfrm>
        <a:off x="265128" y="1485918"/>
        <a:ext cx="343619" cy="213352"/>
      </dsp:txXfrm>
    </dsp:sp>
    <dsp:sp modelId="{B5D8783F-E08C-4DD4-97C5-6ACC40BC2996}">
      <dsp:nvSpPr>
        <dsp:cNvPr id="0" name=""/>
        <dsp:cNvSpPr/>
      </dsp:nvSpPr>
      <dsp:spPr>
        <a:xfrm>
          <a:off x="732" y="1772033"/>
          <a:ext cx="356895" cy="22662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A665B9-3BF4-4DE9-A0FD-5F074751AD90}">
      <dsp:nvSpPr>
        <dsp:cNvPr id="0" name=""/>
        <dsp:cNvSpPr/>
      </dsp:nvSpPr>
      <dsp:spPr>
        <a:xfrm>
          <a:off x="40387" y="1809705"/>
          <a:ext cx="356895" cy="226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47025" y="1816343"/>
        <a:ext cx="343619" cy="213352"/>
      </dsp:txXfrm>
    </dsp:sp>
    <dsp:sp modelId="{80538B75-57EC-48F8-BAC6-CF3DA5017E3A}">
      <dsp:nvSpPr>
        <dsp:cNvPr id="0" name=""/>
        <dsp:cNvSpPr/>
      </dsp:nvSpPr>
      <dsp:spPr>
        <a:xfrm>
          <a:off x="436937" y="1772033"/>
          <a:ext cx="356895" cy="22662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62E8A-8A55-4F80-B9F1-558C611E52D4}">
      <dsp:nvSpPr>
        <dsp:cNvPr id="0" name=""/>
        <dsp:cNvSpPr/>
      </dsp:nvSpPr>
      <dsp:spPr>
        <a:xfrm>
          <a:off x="476592" y="1809705"/>
          <a:ext cx="356895" cy="226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483230" y="1816343"/>
        <a:ext cx="343619" cy="213352"/>
      </dsp:txXfrm>
    </dsp:sp>
    <dsp:sp modelId="{022CB632-F0F2-4E0B-BC04-991B47BBEAE8}">
      <dsp:nvSpPr>
        <dsp:cNvPr id="0" name=""/>
        <dsp:cNvSpPr/>
      </dsp:nvSpPr>
      <dsp:spPr>
        <a:xfrm>
          <a:off x="655040" y="1441607"/>
          <a:ext cx="356895" cy="22662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68DB3-F150-4825-BCF8-5C4E3495B036}">
      <dsp:nvSpPr>
        <dsp:cNvPr id="0" name=""/>
        <dsp:cNvSpPr/>
      </dsp:nvSpPr>
      <dsp:spPr>
        <a:xfrm>
          <a:off x="694695" y="1479280"/>
          <a:ext cx="356895" cy="226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 dirty="0"/>
        </a:p>
      </dsp:txBody>
      <dsp:txXfrm>
        <a:off x="701333" y="1485918"/>
        <a:ext cx="343619" cy="213352"/>
      </dsp:txXfrm>
    </dsp:sp>
    <dsp:sp modelId="{34A12DFA-E86C-4832-89EC-380866A9207C}">
      <dsp:nvSpPr>
        <dsp:cNvPr id="0" name=""/>
        <dsp:cNvSpPr/>
      </dsp:nvSpPr>
      <dsp:spPr>
        <a:xfrm>
          <a:off x="1309348" y="1111182"/>
          <a:ext cx="356895" cy="22662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4ADBD-B6F6-4FF2-82E0-1313128AB77F}">
      <dsp:nvSpPr>
        <dsp:cNvPr id="0" name=""/>
        <dsp:cNvSpPr/>
      </dsp:nvSpPr>
      <dsp:spPr>
        <a:xfrm>
          <a:off x="1349003" y="1148854"/>
          <a:ext cx="356895" cy="226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 dirty="0"/>
        </a:p>
      </dsp:txBody>
      <dsp:txXfrm>
        <a:off x="1355641" y="1155492"/>
        <a:ext cx="343619" cy="213352"/>
      </dsp:txXfrm>
    </dsp:sp>
    <dsp:sp modelId="{8DAC7E87-D2D3-4AE9-A9D7-7ABC221D336B}">
      <dsp:nvSpPr>
        <dsp:cNvPr id="0" name=""/>
        <dsp:cNvSpPr/>
      </dsp:nvSpPr>
      <dsp:spPr>
        <a:xfrm>
          <a:off x="1091245" y="1441607"/>
          <a:ext cx="356895" cy="22662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66EB4-20E3-49EC-9AB1-39928E43A3AB}">
      <dsp:nvSpPr>
        <dsp:cNvPr id="0" name=""/>
        <dsp:cNvSpPr/>
      </dsp:nvSpPr>
      <dsp:spPr>
        <a:xfrm>
          <a:off x="1130900" y="1479280"/>
          <a:ext cx="356895" cy="226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 dirty="0"/>
        </a:p>
      </dsp:txBody>
      <dsp:txXfrm>
        <a:off x="1137538" y="1485918"/>
        <a:ext cx="343619" cy="213352"/>
      </dsp:txXfrm>
    </dsp:sp>
    <dsp:sp modelId="{6C546A0D-01AA-488A-B3FE-9AE644ED0E7A}">
      <dsp:nvSpPr>
        <dsp:cNvPr id="0" name=""/>
        <dsp:cNvSpPr/>
      </dsp:nvSpPr>
      <dsp:spPr>
        <a:xfrm>
          <a:off x="1527450" y="1441607"/>
          <a:ext cx="356895" cy="22662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BB549-0138-44F4-BC9F-F6353EF76058}">
      <dsp:nvSpPr>
        <dsp:cNvPr id="0" name=""/>
        <dsp:cNvSpPr/>
      </dsp:nvSpPr>
      <dsp:spPr>
        <a:xfrm>
          <a:off x="1567105" y="1479280"/>
          <a:ext cx="356895" cy="226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1573743" y="1485918"/>
        <a:ext cx="343619" cy="213352"/>
      </dsp:txXfrm>
    </dsp:sp>
    <dsp:sp modelId="{857F9430-C432-4FBF-9499-8575B7DD7DBE}">
      <dsp:nvSpPr>
        <dsp:cNvPr id="0" name=""/>
        <dsp:cNvSpPr/>
      </dsp:nvSpPr>
      <dsp:spPr>
        <a:xfrm>
          <a:off x="1309348" y="1772033"/>
          <a:ext cx="356895" cy="22662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951364-B6FA-4CAD-A268-86BC161FBE68}">
      <dsp:nvSpPr>
        <dsp:cNvPr id="0" name=""/>
        <dsp:cNvSpPr/>
      </dsp:nvSpPr>
      <dsp:spPr>
        <a:xfrm>
          <a:off x="1349003" y="1809705"/>
          <a:ext cx="356895" cy="226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1355641" y="1816343"/>
        <a:ext cx="343619" cy="213352"/>
      </dsp:txXfrm>
    </dsp:sp>
    <dsp:sp modelId="{2F5FFC7F-F793-4E78-B809-EF3C6527A0B7}">
      <dsp:nvSpPr>
        <dsp:cNvPr id="0" name=""/>
        <dsp:cNvSpPr/>
      </dsp:nvSpPr>
      <dsp:spPr>
        <a:xfrm>
          <a:off x="1745553" y="1772033"/>
          <a:ext cx="356895" cy="22662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1192C-1D07-40AC-8B54-FA5975DC538E}">
      <dsp:nvSpPr>
        <dsp:cNvPr id="0" name=""/>
        <dsp:cNvSpPr/>
      </dsp:nvSpPr>
      <dsp:spPr>
        <a:xfrm>
          <a:off x="1785208" y="1809705"/>
          <a:ext cx="356895" cy="226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1791846" y="1816343"/>
        <a:ext cx="343619" cy="213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D1425-269C-4EB7-A8D7-F85C1BCF2788}">
      <dsp:nvSpPr>
        <dsp:cNvPr id="0" name=""/>
        <dsp:cNvSpPr/>
      </dsp:nvSpPr>
      <dsp:spPr>
        <a:xfrm>
          <a:off x="1939636" y="1445863"/>
          <a:ext cx="1663456" cy="115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739"/>
              </a:lnTo>
              <a:lnTo>
                <a:pt x="1663456" y="57739"/>
              </a:lnTo>
              <a:lnTo>
                <a:pt x="1663456" y="115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4F53C7-8A83-4A98-AD50-C87F62FA7F35}">
      <dsp:nvSpPr>
        <dsp:cNvPr id="0" name=""/>
        <dsp:cNvSpPr/>
      </dsp:nvSpPr>
      <dsp:spPr>
        <a:xfrm>
          <a:off x="1939636" y="1445863"/>
          <a:ext cx="998074" cy="115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739"/>
              </a:lnTo>
              <a:lnTo>
                <a:pt x="998074" y="57739"/>
              </a:lnTo>
              <a:lnTo>
                <a:pt x="998074" y="115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68ECF0-111B-4DFB-B46F-EF1E660CF2E1}">
      <dsp:nvSpPr>
        <dsp:cNvPr id="0" name=""/>
        <dsp:cNvSpPr/>
      </dsp:nvSpPr>
      <dsp:spPr>
        <a:xfrm>
          <a:off x="1939636" y="1445863"/>
          <a:ext cx="332691" cy="115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739"/>
              </a:lnTo>
              <a:lnTo>
                <a:pt x="332691" y="57739"/>
              </a:lnTo>
              <a:lnTo>
                <a:pt x="332691" y="115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04B049-FEEA-4E17-A875-FB4068F0C694}">
      <dsp:nvSpPr>
        <dsp:cNvPr id="0" name=""/>
        <dsp:cNvSpPr/>
      </dsp:nvSpPr>
      <dsp:spPr>
        <a:xfrm>
          <a:off x="1606945" y="1445863"/>
          <a:ext cx="332691" cy="115479"/>
        </a:xfrm>
        <a:custGeom>
          <a:avLst/>
          <a:gdLst/>
          <a:ahLst/>
          <a:cxnLst/>
          <a:rect l="0" t="0" r="0" b="0"/>
          <a:pathLst>
            <a:path>
              <a:moveTo>
                <a:pt x="332691" y="0"/>
              </a:moveTo>
              <a:lnTo>
                <a:pt x="332691" y="57739"/>
              </a:lnTo>
              <a:lnTo>
                <a:pt x="0" y="57739"/>
              </a:lnTo>
              <a:lnTo>
                <a:pt x="0" y="115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072B6A-EF80-4D85-893A-74E1C1DDCE62}">
      <dsp:nvSpPr>
        <dsp:cNvPr id="0" name=""/>
        <dsp:cNvSpPr/>
      </dsp:nvSpPr>
      <dsp:spPr>
        <a:xfrm>
          <a:off x="954787" y="1445863"/>
          <a:ext cx="984848" cy="115479"/>
        </a:xfrm>
        <a:custGeom>
          <a:avLst/>
          <a:gdLst/>
          <a:ahLst/>
          <a:cxnLst/>
          <a:rect l="0" t="0" r="0" b="0"/>
          <a:pathLst>
            <a:path>
              <a:moveTo>
                <a:pt x="984848" y="0"/>
              </a:moveTo>
              <a:lnTo>
                <a:pt x="984848" y="57739"/>
              </a:lnTo>
              <a:lnTo>
                <a:pt x="0" y="57739"/>
              </a:lnTo>
              <a:lnTo>
                <a:pt x="0" y="115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8EB297-D331-44DD-9AC7-4892A1A253C5}">
      <dsp:nvSpPr>
        <dsp:cNvPr id="0" name=""/>
        <dsp:cNvSpPr/>
      </dsp:nvSpPr>
      <dsp:spPr>
        <a:xfrm>
          <a:off x="289404" y="1445863"/>
          <a:ext cx="1650231" cy="115479"/>
        </a:xfrm>
        <a:custGeom>
          <a:avLst/>
          <a:gdLst/>
          <a:ahLst/>
          <a:cxnLst/>
          <a:rect l="0" t="0" r="0" b="0"/>
          <a:pathLst>
            <a:path>
              <a:moveTo>
                <a:pt x="1650231" y="0"/>
              </a:moveTo>
              <a:lnTo>
                <a:pt x="1650231" y="57739"/>
              </a:lnTo>
              <a:lnTo>
                <a:pt x="0" y="57739"/>
              </a:lnTo>
              <a:lnTo>
                <a:pt x="0" y="115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BE0609-5D6D-4244-A4E6-85BEEA40D78C}">
      <dsp:nvSpPr>
        <dsp:cNvPr id="0" name=""/>
        <dsp:cNvSpPr/>
      </dsp:nvSpPr>
      <dsp:spPr>
        <a:xfrm>
          <a:off x="1664684" y="1170911"/>
          <a:ext cx="549903" cy="274951"/>
        </a:xfrm>
        <a:prstGeom prst="rect">
          <a:avLst/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kern="1200" dirty="0"/>
        </a:p>
      </dsp:txBody>
      <dsp:txXfrm>
        <a:off x="1664684" y="1170911"/>
        <a:ext cx="549903" cy="274951"/>
      </dsp:txXfrm>
    </dsp:sp>
    <dsp:sp modelId="{3B03A14C-01DA-432E-8505-5B7ECF033606}">
      <dsp:nvSpPr>
        <dsp:cNvPr id="0" name=""/>
        <dsp:cNvSpPr/>
      </dsp:nvSpPr>
      <dsp:spPr>
        <a:xfrm>
          <a:off x="14453" y="1561342"/>
          <a:ext cx="549903" cy="274951"/>
        </a:xfrm>
        <a:prstGeom prst="rect">
          <a:avLst/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kern="1200" dirty="0"/>
        </a:p>
      </dsp:txBody>
      <dsp:txXfrm>
        <a:off x="14453" y="1561342"/>
        <a:ext cx="549903" cy="274951"/>
      </dsp:txXfrm>
    </dsp:sp>
    <dsp:sp modelId="{CA5629BB-6537-40B0-8C6E-B3EB3546964A}">
      <dsp:nvSpPr>
        <dsp:cNvPr id="0" name=""/>
        <dsp:cNvSpPr/>
      </dsp:nvSpPr>
      <dsp:spPr>
        <a:xfrm>
          <a:off x="679836" y="1561342"/>
          <a:ext cx="549903" cy="274951"/>
        </a:xfrm>
        <a:prstGeom prst="rect">
          <a:avLst/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kern="1200" dirty="0"/>
        </a:p>
      </dsp:txBody>
      <dsp:txXfrm>
        <a:off x="679836" y="1561342"/>
        <a:ext cx="549903" cy="274951"/>
      </dsp:txXfrm>
    </dsp:sp>
    <dsp:sp modelId="{0A4866FC-4956-463F-8E84-F5B0F2BFE2A3}">
      <dsp:nvSpPr>
        <dsp:cNvPr id="0" name=""/>
        <dsp:cNvSpPr/>
      </dsp:nvSpPr>
      <dsp:spPr>
        <a:xfrm>
          <a:off x="1331993" y="1561342"/>
          <a:ext cx="549903" cy="274951"/>
        </a:xfrm>
        <a:prstGeom prst="rect">
          <a:avLst/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kern="1200" dirty="0"/>
        </a:p>
      </dsp:txBody>
      <dsp:txXfrm>
        <a:off x="1331993" y="1561342"/>
        <a:ext cx="549903" cy="274951"/>
      </dsp:txXfrm>
    </dsp:sp>
    <dsp:sp modelId="{D53B4932-6E0D-4687-9309-12E3738B5A10}">
      <dsp:nvSpPr>
        <dsp:cNvPr id="0" name=""/>
        <dsp:cNvSpPr/>
      </dsp:nvSpPr>
      <dsp:spPr>
        <a:xfrm>
          <a:off x="1997376" y="1561342"/>
          <a:ext cx="549903" cy="274951"/>
        </a:xfrm>
        <a:prstGeom prst="rect">
          <a:avLst/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kern="1200"/>
        </a:p>
      </dsp:txBody>
      <dsp:txXfrm>
        <a:off x="1997376" y="1561342"/>
        <a:ext cx="549903" cy="274951"/>
      </dsp:txXfrm>
    </dsp:sp>
    <dsp:sp modelId="{07FC80AA-2718-41CF-B59E-7D835B9B47F0}">
      <dsp:nvSpPr>
        <dsp:cNvPr id="0" name=""/>
        <dsp:cNvSpPr/>
      </dsp:nvSpPr>
      <dsp:spPr>
        <a:xfrm>
          <a:off x="2662759" y="1561342"/>
          <a:ext cx="549903" cy="274951"/>
        </a:xfrm>
        <a:prstGeom prst="rect">
          <a:avLst/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kern="1200"/>
        </a:p>
      </dsp:txBody>
      <dsp:txXfrm>
        <a:off x="2662759" y="1561342"/>
        <a:ext cx="549903" cy="274951"/>
      </dsp:txXfrm>
    </dsp:sp>
    <dsp:sp modelId="{B4A0E181-351B-4D8B-ABBC-47920ED5028F}">
      <dsp:nvSpPr>
        <dsp:cNvPr id="0" name=""/>
        <dsp:cNvSpPr/>
      </dsp:nvSpPr>
      <dsp:spPr>
        <a:xfrm>
          <a:off x="3328141" y="1561342"/>
          <a:ext cx="549903" cy="274951"/>
        </a:xfrm>
        <a:prstGeom prst="rect">
          <a:avLst/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kern="1200"/>
        </a:p>
      </dsp:txBody>
      <dsp:txXfrm>
        <a:off x="3328141" y="1561342"/>
        <a:ext cx="549903" cy="274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A830F-E099-4D86-B31E-3CF9B1C019F1}">
      <dsp:nvSpPr>
        <dsp:cNvPr id="0" name=""/>
        <dsp:cNvSpPr/>
      </dsp:nvSpPr>
      <dsp:spPr>
        <a:xfrm>
          <a:off x="1310699" y="1484227"/>
          <a:ext cx="720699" cy="342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736"/>
              </a:lnTo>
              <a:lnTo>
                <a:pt x="720699" y="233736"/>
              </a:lnTo>
              <a:lnTo>
                <a:pt x="720699" y="3429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FB307-F47C-47C4-AC4B-7D4029B73EAB}">
      <dsp:nvSpPr>
        <dsp:cNvPr id="0" name=""/>
        <dsp:cNvSpPr/>
      </dsp:nvSpPr>
      <dsp:spPr>
        <a:xfrm>
          <a:off x="589999" y="1484227"/>
          <a:ext cx="720699" cy="342987"/>
        </a:xfrm>
        <a:custGeom>
          <a:avLst/>
          <a:gdLst/>
          <a:ahLst/>
          <a:cxnLst/>
          <a:rect l="0" t="0" r="0" b="0"/>
          <a:pathLst>
            <a:path>
              <a:moveTo>
                <a:pt x="720699" y="0"/>
              </a:moveTo>
              <a:lnTo>
                <a:pt x="720699" y="233736"/>
              </a:lnTo>
              <a:lnTo>
                <a:pt x="0" y="233736"/>
              </a:lnTo>
              <a:lnTo>
                <a:pt x="0" y="3429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1B92C-2030-4E12-8ABD-5CD2E9987F36}">
      <dsp:nvSpPr>
        <dsp:cNvPr id="0" name=""/>
        <dsp:cNvSpPr/>
      </dsp:nvSpPr>
      <dsp:spPr>
        <a:xfrm>
          <a:off x="721035" y="735355"/>
          <a:ext cx="1179327" cy="748872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3874C-E4F2-49CF-8242-B43C3D484502}">
      <dsp:nvSpPr>
        <dsp:cNvPr id="0" name=""/>
        <dsp:cNvSpPr/>
      </dsp:nvSpPr>
      <dsp:spPr>
        <a:xfrm>
          <a:off x="852072" y="859839"/>
          <a:ext cx="1179327" cy="7488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="1" kern="1200" dirty="0">
              <a:solidFill>
                <a:srgbClr val="A95F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ТИ</a:t>
          </a:r>
          <a:endParaRPr lang="tr-TR" sz="2800" b="1" kern="1200" dirty="0">
            <a:solidFill>
              <a:srgbClr val="A95F9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sp:txBody>
      <dsp:txXfrm>
        <a:off x="874006" y="881773"/>
        <a:ext cx="1135459" cy="705004"/>
      </dsp:txXfrm>
    </dsp:sp>
    <dsp:sp modelId="{E922D1AD-A7ED-4FC6-A27D-C8FD6E94A9D7}">
      <dsp:nvSpPr>
        <dsp:cNvPr id="0" name=""/>
        <dsp:cNvSpPr/>
      </dsp:nvSpPr>
      <dsp:spPr>
        <a:xfrm>
          <a:off x="335" y="1827215"/>
          <a:ext cx="1179327" cy="748872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88781-C14F-429D-B682-EE487DDDE422}">
      <dsp:nvSpPr>
        <dsp:cNvPr id="0" name=""/>
        <dsp:cNvSpPr/>
      </dsp:nvSpPr>
      <dsp:spPr>
        <a:xfrm>
          <a:off x="131372" y="1951700"/>
          <a:ext cx="1179327" cy="7488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="1" kern="1200" dirty="0">
              <a:solidFill>
                <a:srgbClr val="A95F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ЛЯВО</a:t>
          </a:r>
          <a:endParaRPr lang="tr-TR" sz="2800" b="1" kern="1200" dirty="0">
            <a:solidFill>
              <a:srgbClr val="A95F9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306" y="1973634"/>
        <a:ext cx="1135459" cy="705004"/>
      </dsp:txXfrm>
    </dsp:sp>
    <dsp:sp modelId="{34A12DFA-E86C-4832-89EC-380866A9207C}">
      <dsp:nvSpPr>
        <dsp:cNvPr id="0" name=""/>
        <dsp:cNvSpPr/>
      </dsp:nvSpPr>
      <dsp:spPr>
        <a:xfrm>
          <a:off x="1441735" y="1827215"/>
          <a:ext cx="1179327" cy="748872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4ADBD-B6F6-4FF2-82E0-1313128AB77F}">
      <dsp:nvSpPr>
        <dsp:cNvPr id="0" name=""/>
        <dsp:cNvSpPr/>
      </dsp:nvSpPr>
      <dsp:spPr>
        <a:xfrm>
          <a:off x="1572772" y="1951700"/>
          <a:ext cx="1179327" cy="7488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kern="1200" dirty="0">
              <a:solidFill>
                <a:srgbClr val="A95F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ДЯСНО</a:t>
          </a:r>
          <a:endParaRPr lang="tr-TR" sz="2400" b="1" kern="1200" dirty="0">
            <a:solidFill>
              <a:srgbClr val="A95F9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94706" y="1973634"/>
        <a:ext cx="1135459" cy="7050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ED0B5-AC11-4C15-8B2F-5B0F97929745}">
      <dsp:nvSpPr>
        <dsp:cNvPr id="0" name=""/>
        <dsp:cNvSpPr/>
      </dsp:nvSpPr>
      <dsp:spPr>
        <a:xfrm>
          <a:off x="1829809" y="1847365"/>
          <a:ext cx="1298574" cy="309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5"/>
              </a:lnTo>
              <a:lnTo>
                <a:pt x="1298574" y="210575"/>
              </a:lnTo>
              <a:lnTo>
                <a:pt x="1298574" y="3090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8A830F-E099-4D86-B31E-3CF9B1C019F1}">
      <dsp:nvSpPr>
        <dsp:cNvPr id="0" name=""/>
        <dsp:cNvSpPr/>
      </dsp:nvSpPr>
      <dsp:spPr>
        <a:xfrm>
          <a:off x="1784089" y="1847365"/>
          <a:ext cx="91440" cy="3090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90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FB307-F47C-47C4-AC4B-7D4029B73EAB}">
      <dsp:nvSpPr>
        <dsp:cNvPr id="0" name=""/>
        <dsp:cNvSpPr/>
      </dsp:nvSpPr>
      <dsp:spPr>
        <a:xfrm>
          <a:off x="531235" y="1847365"/>
          <a:ext cx="1298574" cy="309001"/>
        </a:xfrm>
        <a:custGeom>
          <a:avLst/>
          <a:gdLst/>
          <a:ahLst/>
          <a:cxnLst/>
          <a:rect l="0" t="0" r="0" b="0"/>
          <a:pathLst>
            <a:path>
              <a:moveTo>
                <a:pt x="1298574" y="0"/>
              </a:moveTo>
              <a:lnTo>
                <a:pt x="1298574" y="210575"/>
              </a:lnTo>
              <a:lnTo>
                <a:pt x="0" y="210575"/>
              </a:lnTo>
              <a:lnTo>
                <a:pt x="0" y="3090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1B92C-2030-4E12-8ABD-5CD2E9987F36}">
      <dsp:nvSpPr>
        <dsp:cNvPr id="0" name=""/>
        <dsp:cNvSpPr/>
      </dsp:nvSpPr>
      <dsp:spPr>
        <a:xfrm>
          <a:off x="1298574" y="1172696"/>
          <a:ext cx="1062470" cy="67466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3874C-E4F2-49CF-8242-B43C3D484502}">
      <dsp:nvSpPr>
        <dsp:cNvPr id="0" name=""/>
        <dsp:cNvSpPr/>
      </dsp:nvSpPr>
      <dsp:spPr>
        <a:xfrm>
          <a:off x="1416627" y="1284846"/>
          <a:ext cx="1062470" cy="674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="1" kern="1200" dirty="0">
              <a:solidFill>
                <a:srgbClr val="A95F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ТИ</a:t>
          </a:r>
          <a:endParaRPr lang="tr-TR" sz="2800" b="1" kern="1200" dirty="0">
            <a:solidFill>
              <a:srgbClr val="A95F9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sp:txBody>
      <dsp:txXfrm>
        <a:off x="1436387" y="1304606"/>
        <a:ext cx="1022950" cy="635148"/>
      </dsp:txXfrm>
    </dsp:sp>
    <dsp:sp modelId="{E922D1AD-A7ED-4FC6-A27D-C8FD6E94A9D7}">
      <dsp:nvSpPr>
        <dsp:cNvPr id="0" name=""/>
        <dsp:cNvSpPr/>
      </dsp:nvSpPr>
      <dsp:spPr>
        <a:xfrm>
          <a:off x="0" y="2156367"/>
          <a:ext cx="1062470" cy="67466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88781-C14F-429D-B682-EE487DDDE422}">
      <dsp:nvSpPr>
        <dsp:cNvPr id="0" name=""/>
        <dsp:cNvSpPr/>
      </dsp:nvSpPr>
      <dsp:spPr>
        <a:xfrm>
          <a:off x="118052" y="2268516"/>
          <a:ext cx="1062470" cy="674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solidFill>
                <a:srgbClr val="A95F9E"/>
              </a:solidFill>
              <a:effectLst/>
              <a:latin typeface="Cambria" pitchFamily="18" charset="0"/>
            </a:rPr>
            <a:t>1.</a:t>
          </a:r>
        </a:p>
      </dsp:txBody>
      <dsp:txXfrm>
        <a:off x="137812" y="2288276"/>
        <a:ext cx="1022950" cy="635148"/>
      </dsp:txXfrm>
    </dsp:sp>
    <dsp:sp modelId="{34A12DFA-E86C-4832-89EC-380866A9207C}">
      <dsp:nvSpPr>
        <dsp:cNvPr id="0" name=""/>
        <dsp:cNvSpPr/>
      </dsp:nvSpPr>
      <dsp:spPr>
        <a:xfrm>
          <a:off x="1298574" y="2156367"/>
          <a:ext cx="1062470" cy="674668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4ADBD-B6F6-4FF2-82E0-1313128AB77F}">
      <dsp:nvSpPr>
        <dsp:cNvPr id="0" name=""/>
        <dsp:cNvSpPr/>
      </dsp:nvSpPr>
      <dsp:spPr>
        <a:xfrm>
          <a:off x="1416627" y="2268516"/>
          <a:ext cx="1062470" cy="674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solidFill>
                <a:srgbClr val="A95F9E"/>
              </a:solidFill>
              <a:effectLst/>
              <a:latin typeface="Cambria" pitchFamily="18" charset="0"/>
            </a:rPr>
            <a:t>2.</a:t>
          </a:r>
        </a:p>
      </dsp:txBody>
      <dsp:txXfrm>
        <a:off x="1436387" y="2288276"/>
        <a:ext cx="1022950" cy="635148"/>
      </dsp:txXfrm>
    </dsp:sp>
    <dsp:sp modelId="{5592E1F8-B053-41B7-BFEA-AA74167A601B}">
      <dsp:nvSpPr>
        <dsp:cNvPr id="0" name=""/>
        <dsp:cNvSpPr/>
      </dsp:nvSpPr>
      <dsp:spPr>
        <a:xfrm>
          <a:off x="2597149" y="2156367"/>
          <a:ext cx="1062470" cy="674668"/>
        </a:xfrm>
        <a:prstGeom prst="roundRect">
          <a:avLst>
            <a:gd name="adj" fmla="val 10000"/>
          </a:avLst>
        </a:prstGeom>
        <a:solidFill>
          <a:srgbClr val="A95F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39ABC-8EBA-4D38-AD4A-8C19F515C988}">
      <dsp:nvSpPr>
        <dsp:cNvPr id="0" name=""/>
        <dsp:cNvSpPr/>
      </dsp:nvSpPr>
      <dsp:spPr>
        <a:xfrm>
          <a:off x="2715201" y="2268516"/>
          <a:ext cx="1062470" cy="674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b="1" kern="1200" dirty="0">
              <a:solidFill>
                <a:srgbClr val="A95F9E"/>
              </a:solidFill>
              <a:latin typeface="Cambria" pitchFamily="18" charset="0"/>
            </a:rPr>
            <a:t>3.</a:t>
          </a:r>
        </a:p>
      </dsp:txBody>
      <dsp:txXfrm>
        <a:off x="2734961" y="2288276"/>
        <a:ext cx="1022950" cy="6351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3424F-4B14-43EE-992E-5A537DABAC44}">
      <dsp:nvSpPr>
        <dsp:cNvPr id="0" name=""/>
        <dsp:cNvSpPr/>
      </dsp:nvSpPr>
      <dsp:spPr>
        <a:xfrm>
          <a:off x="2268954" y="1830153"/>
          <a:ext cx="1781680" cy="282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610"/>
              </a:lnTo>
              <a:lnTo>
                <a:pt x="1781680" y="192610"/>
              </a:lnTo>
              <a:lnTo>
                <a:pt x="1781680" y="2826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ED0B5-AC11-4C15-8B2F-5B0F97929745}">
      <dsp:nvSpPr>
        <dsp:cNvPr id="0" name=""/>
        <dsp:cNvSpPr/>
      </dsp:nvSpPr>
      <dsp:spPr>
        <a:xfrm>
          <a:off x="2268954" y="1830153"/>
          <a:ext cx="593893" cy="282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610"/>
              </a:lnTo>
              <a:lnTo>
                <a:pt x="593893" y="192610"/>
              </a:lnTo>
              <a:lnTo>
                <a:pt x="593893" y="2826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8A830F-E099-4D86-B31E-3CF9B1C019F1}">
      <dsp:nvSpPr>
        <dsp:cNvPr id="0" name=""/>
        <dsp:cNvSpPr/>
      </dsp:nvSpPr>
      <dsp:spPr>
        <a:xfrm>
          <a:off x="1675061" y="1830153"/>
          <a:ext cx="593893" cy="282639"/>
        </a:xfrm>
        <a:custGeom>
          <a:avLst/>
          <a:gdLst/>
          <a:ahLst/>
          <a:cxnLst/>
          <a:rect l="0" t="0" r="0" b="0"/>
          <a:pathLst>
            <a:path>
              <a:moveTo>
                <a:pt x="593893" y="0"/>
              </a:moveTo>
              <a:lnTo>
                <a:pt x="593893" y="192610"/>
              </a:lnTo>
              <a:lnTo>
                <a:pt x="0" y="192610"/>
              </a:lnTo>
              <a:lnTo>
                <a:pt x="0" y="2826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FB307-F47C-47C4-AC4B-7D4029B73EAB}">
      <dsp:nvSpPr>
        <dsp:cNvPr id="0" name=""/>
        <dsp:cNvSpPr/>
      </dsp:nvSpPr>
      <dsp:spPr>
        <a:xfrm>
          <a:off x="487274" y="1830153"/>
          <a:ext cx="1781680" cy="282639"/>
        </a:xfrm>
        <a:custGeom>
          <a:avLst/>
          <a:gdLst/>
          <a:ahLst/>
          <a:cxnLst/>
          <a:rect l="0" t="0" r="0" b="0"/>
          <a:pathLst>
            <a:path>
              <a:moveTo>
                <a:pt x="1781680" y="0"/>
              </a:moveTo>
              <a:lnTo>
                <a:pt x="1781680" y="192610"/>
              </a:lnTo>
              <a:lnTo>
                <a:pt x="0" y="192610"/>
              </a:lnTo>
              <a:lnTo>
                <a:pt x="0" y="2826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1B92C-2030-4E12-8ABD-5CD2E9987F36}">
      <dsp:nvSpPr>
        <dsp:cNvPr id="0" name=""/>
        <dsp:cNvSpPr/>
      </dsp:nvSpPr>
      <dsp:spPr>
        <a:xfrm>
          <a:off x="1783041" y="1213044"/>
          <a:ext cx="971825" cy="617109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3874C-E4F2-49CF-8242-B43C3D484502}">
      <dsp:nvSpPr>
        <dsp:cNvPr id="0" name=""/>
        <dsp:cNvSpPr/>
      </dsp:nvSpPr>
      <dsp:spPr>
        <a:xfrm>
          <a:off x="1891022" y="1315625"/>
          <a:ext cx="971825" cy="617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="1" kern="1200" dirty="0">
              <a:solidFill>
                <a:srgbClr val="A95F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ТИ</a:t>
          </a:r>
          <a:endParaRPr lang="tr-TR" sz="2800" b="1" kern="1200" dirty="0">
            <a:solidFill>
              <a:srgbClr val="A95F9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sp:txBody>
      <dsp:txXfrm>
        <a:off x="1909097" y="1333700"/>
        <a:ext cx="935675" cy="580959"/>
      </dsp:txXfrm>
    </dsp:sp>
    <dsp:sp modelId="{E922D1AD-A7ED-4FC6-A27D-C8FD6E94A9D7}">
      <dsp:nvSpPr>
        <dsp:cNvPr id="0" name=""/>
        <dsp:cNvSpPr/>
      </dsp:nvSpPr>
      <dsp:spPr>
        <a:xfrm>
          <a:off x="1361" y="2112792"/>
          <a:ext cx="971825" cy="617109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88781-C14F-429D-B682-EE487DDDE422}">
      <dsp:nvSpPr>
        <dsp:cNvPr id="0" name=""/>
        <dsp:cNvSpPr/>
      </dsp:nvSpPr>
      <dsp:spPr>
        <a:xfrm>
          <a:off x="109341" y="2215374"/>
          <a:ext cx="971825" cy="617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solidFill>
                <a:srgbClr val="A95F9E"/>
              </a:solidFill>
              <a:effectLst/>
              <a:latin typeface="Cambria" pitchFamily="18" charset="0"/>
            </a:rPr>
            <a:t>1.</a:t>
          </a:r>
        </a:p>
      </dsp:txBody>
      <dsp:txXfrm>
        <a:off x="127416" y="2233449"/>
        <a:ext cx="935675" cy="580959"/>
      </dsp:txXfrm>
    </dsp:sp>
    <dsp:sp modelId="{34A12DFA-E86C-4832-89EC-380866A9207C}">
      <dsp:nvSpPr>
        <dsp:cNvPr id="0" name=""/>
        <dsp:cNvSpPr/>
      </dsp:nvSpPr>
      <dsp:spPr>
        <a:xfrm>
          <a:off x="1189148" y="2112792"/>
          <a:ext cx="971825" cy="617109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4ADBD-B6F6-4FF2-82E0-1313128AB77F}">
      <dsp:nvSpPr>
        <dsp:cNvPr id="0" name=""/>
        <dsp:cNvSpPr/>
      </dsp:nvSpPr>
      <dsp:spPr>
        <a:xfrm>
          <a:off x="1297128" y="2215374"/>
          <a:ext cx="971825" cy="617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>
              <a:solidFill>
                <a:srgbClr val="A95F9E"/>
              </a:solidFill>
              <a:effectLst/>
              <a:latin typeface="Cambria" pitchFamily="18" charset="0"/>
            </a:rPr>
            <a:t>2.</a:t>
          </a:r>
        </a:p>
      </dsp:txBody>
      <dsp:txXfrm>
        <a:off x="1315203" y="2233449"/>
        <a:ext cx="935675" cy="580959"/>
      </dsp:txXfrm>
    </dsp:sp>
    <dsp:sp modelId="{5592E1F8-B053-41B7-BFEA-AA74167A601B}">
      <dsp:nvSpPr>
        <dsp:cNvPr id="0" name=""/>
        <dsp:cNvSpPr/>
      </dsp:nvSpPr>
      <dsp:spPr>
        <a:xfrm>
          <a:off x="2376935" y="2112792"/>
          <a:ext cx="971825" cy="617109"/>
        </a:xfrm>
        <a:prstGeom prst="roundRect">
          <a:avLst>
            <a:gd name="adj" fmla="val 10000"/>
          </a:avLst>
        </a:prstGeom>
        <a:solidFill>
          <a:srgbClr val="A95F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39ABC-8EBA-4D38-AD4A-8C19F515C988}">
      <dsp:nvSpPr>
        <dsp:cNvPr id="0" name=""/>
        <dsp:cNvSpPr/>
      </dsp:nvSpPr>
      <dsp:spPr>
        <a:xfrm>
          <a:off x="2484915" y="2215374"/>
          <a:ext cx="971825" cy="617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b="1" kern="1200" dirty="0">
              <a:solidFill>
                <a:srgbClr val="A95F9E"/>
              </a:solidFill>
              <a:latin typeface="Cambria" pitchFamily="18" charset="0"/>
            </a:rPr>
            <a:t>3.</a:t>
          </a:r>
        </a:p>
      </dsp:txBody>
      <dsp:txXfrm>
        <a:off x="2502990" y="2233449"/>
        <a:ext cx="935675" cy="580959"/>
      </dsp:txXfrm>
    </dsp:sp>
    <dsp:sp modelId="{E4709488-09C2-496B-B853-8516335E6F25}">
      <dsp:nvSpPr>
        <dsp:cNvPr id="0" name=""/>
        <dsp:cNvSpPr/>
      </dsp:nvSpPr>
      <dsp:spPr>
        <a:xfrm>
          <a:off x="3564722" y="2112792"/>
          <a:ext cx="971825" cy="617109"/>
        </a:xfrm>
        <a:prstGeom prst="roundRect">
          <a:avLst>
            <a:gd name="adj" fmla="val 10000"/>
          </a:avLst>
        </a:prstGeom>
        <a:solidFill>
          <a:srgbClr val="A95F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FE2C0-116C-44A1-81F6-361D603B8335}">
      <dsp:nvSpPr>
        <dsp:cNvPr id="0" name=""/>
        <dsp:cNvSpPr/>
      </dsp:nvSpPr>
      <dsp:spPr>
        <a:xfrm>
          <a:off x="3672703" y="2215374"/>
          <a:ext cx="971825" cy="617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 dirty="0">
              <a:solidFill>
                <a:srgbClr val="A95F9E"/>
              </a:solidFill>
              <a:latin typeface="Cambria" pitchFamily="18" charset="0"/>
            </a:rPr>
            <a:t>4.</a:t>
          </a:r>
        </a:p>
      </dsp:txBody>
      <dsp:txXfrm>
        <a:off x="3690778" y="2233449"/>
        <a:ext cx="935675" cy="5809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FF053-38DA-4921-9733-871DAA895D59}">
      <dsp:nvSpPr>
        <dsp:cNvPr id="0" name=""/>
        <dsp:cNvSpPr/>
      </dsp:nvSpPr>
      <dsp:spPr>
        <a:xfrm>
          <a:off x="3996886" y="2519217"/>
          <a:ext cx="453092" cy="215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946"/>
              </a:lnTo>
              <a:lnTo>
                <a:pt x="453092" y="146946"/>
              </a:lnTo>
              <a:lnTo>
                <a:pt x="453092" y="2156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7C0B55-7EA0-44BB-9BFA-4BCFF2280F35}">
      <dsp:nvSpPr>
        <dsp:cNvPr id="0" name=""/>
        <dsp:cNvSpPr/>
      </dsp:nvSpPr>
      <dsp:spPr>
        <a:xfrm>
          <a:off x="3543794" y="2519217"/>
          <a:ext cx="453092" cy="215630"/>
        </a:xfrm>
        <a:custGeom>
          <a:avLst/>
          <a:gdLst/>
          <a:ahLst/>
          <a:cxnLst/>
          <a:rect l="0" t="0" r="0" b="0"/>
          <a:pathLst>
            <a:path>
              <a:moveTo>
                <a:pt x="453092" y="0"/>
              </a:moveTo>
              <a:lnTo>
                <a:pt x="453092" y="146946"/>
              </a:lnTo>
              <a:lnTo>
                <a:pt x="0" y="146946"/>
              </a:lnTo>
              <a:lnTo>
                <a:pt x="0" y="2156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C6B5F-A0A1-4DB0-96F3-32BE319ACE0E}">
      <dsp:nvSpPr>
        <dsp:cNvPr id="0" name=""/>
        <dsp:cNvSpPr/>
      </dsp:nvSpPr>
      <dsp:spPr>
        <a:xfrm>
          <a:off x="3543794" y="1832783"/>
          <a:ext cx="453092" cy="215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946"/>
              </a:lnTo>
              <a:lnTo>
                <a:pt x="453092" y="146946"/>
              </a:lnTo>
              <a:lnTo>
                <a:pt x="453092" y="2156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A25619-189A-4F65-887F-ECCC61A9026A}">
      <dsp:nvSpPr>
        <dsp:cNvPr id="0" name=""/>
        <dsp:cNvSpPr/>
      </dsp:nvSpPr>
      <dsp:spPr>
        <a:xfrm>
          <a:off x="3090702" y="1832783"/>
          <a:ext cx="453092" cy="215630"/>
        </a:xfrm>
        <a:custGeom>
          <a:avLst/>
          <a:gdLst/>
          <a:ahLst/>
          <a:cxnLst/>
          <a:rect l="0" t="0" r="0" b="0"/>
          <a:pathLst>
            <a:path>
              <a:moveTo>
                <a:pt x="453092" y="0"/>
              </a:moveTo>
              <a:lnTo>
                <a:pt x="453092" y="146946"/>
              </a:lnTo>
              <a:lnTo>
                <a:pt x="0" y="146946"/>
              </a:lnTo>
              <a:lnTo>
                <a:pt x="0" y="2156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8A830F-E099-4D86-B31E-3CF9B1C019F1}">
      <dsp:nvSpPr>
        <dsp:cNvPr id="0" name=""/>
        <dsp:cNvSpPr/>
      </dsp:nvSpPr>
      <dsp:spPr>
        <a:xfrm>
          <a:off x="2637609" y="1146348"/>
          <a:ext cx="906184" cy="215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946"/>
              </a:lnTo>
              <a:lnTo>
                <a:pt x="906184" y="146946"/>
              </a:lnTo>
              <a:lnTo>
                <a:pt x="906184" y="2156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84326B-1A33-44E9-89F3-4EDD1677F2AC}">
      <dsp:nvSpPr>
        <dsp:cNvPr id="0" name=""/>
        <dsp:cNvSpPr/>
      </dsp:nvSpPr>
      <dsp:spPr>
        <a:xfrm>
          <a:off x="1731425" y="1832783"/>
          <a:ext cx="453092" cy="215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946"/>
              </a:lnTo>
              <a:lnTo>
                <a:pt x="453092" y="146946"/>
              </a:lnTo>
              <a:lnTo>
                <a:pt x="453092" y="2156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2EF1E1-7B02-49D0-BE15-DE2076EC801F}">
      <dsp:nvSpPr>
        <dsp:cNvPr id="0" name=""/>
        <dsp:cNvSpPr/>
      </dsp:nvSpPr>
      <dsp:spPr>
        <a:xfrm>
          <a:off x="1278333" y="2519217"/>
          <a:ext cx="453092" cy="215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946"/>
              </a:lnTo>
              <a:lnTo>
                <a:pt x="453092" y="146946"/>
              </a:lnTo>
              <a:lnTo>
                <a:pt x="453092" y="2156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A6AAEF-9046-4F8A-8977-0F5ABD73ADBD}">
      <dsp:nvSpPr>
        <dsp:cNvPr id="0" name=""/>
        <dsp:cNvSpPr/>
      </dsp:nvSpPr>
      <dsp:spPr>
        <a:xfrm>
          <a:off x="825240" y="3205652"/>
          <a:ext cx="453092" cy="215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946"/>
              </a:lnTo>
              <a:lnTo>
                <a:pt x="453092" y="146946"/>
              </a:lnTo>
              <a:lnTo>
                <a:pt x="453092" y="2156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F893B1-A726-4A5F-AEE9-A8D6FA96AE90}">
      <dsp:nvSpPr>
        <dsp:cNvPr id="0" name=""/>
        <dsp:cNvSpPr/>
      </dsp:nvSpPr>
      <dsp:spPr>
        <a:xfrm>
          <a:off x="372148" y="3205652"/>
          <a:ext cx="453092" cy="215630"/>
        </a:xfrm>
        <a:custGeom>
          <a:avLst/>
          <a:gdLst/>
          <a:ahLst/>
          <a:cxnLst/>
          <a:rect l="0" t="0" r="0" b="0"/>
          <a:pathLst>
            <a:path>
              <a:moveTo>
                <a:pt x="453092" y="0"/>
              </a:moveTo>
              <a:lnTo>
                <a:pt x="453092" y="146946"/>
              </a:lnTo>
              <a:lnTo>
                <a:pt x="0" y="146946"/>
              </a:lnTo>
              <a:lnTo>
                <a:pt x="0" y="2156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40BD1-B00D-497D-A58C-1B6A912CB79D}">
      <dsp:nvSpPr>
        <dsp:cNvPr id="0" name=""/>
        <dsp:cNvSpPr/>
      </dsp:nvSpPr>
      <dsp:spPr>
        <a:xfrm>
          <a:off x="825240" y="2519217"/>
          <a:ext cx="453092" cy="215630"/>
        </a:xfrm>
        <a:custGeom>
          <a:avLst/>
          <a:gdLst/>
          <a:ahLst/>
          <a:cxnLst/>
          <a:rect l="0" t="0" r="0" b="0"/>
          <a:pathLst>
            <a:path>
              <a:moveTo>
                <a:pt x="453092" y="0"/>
              </a:moveTo>
              <a:lnTo>
                <a:pt x="453092" y="146946"/>
              </a:lnTo>
              <a:lnTo>
                <a:pt x="0" y="146946"/>
              </a:lnTo>
              <a:lnTo>
                <a:pt x="0" y="2156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C1B73-DBAA-482D-8FF2-0746711C527E}">
      <dsp:nvSpPr>
        <dsp:cNvPr id="0" name=""/>
        <dsp:cNvSpPr/>
      </dsp:nvSpPr>
      <dsp:spPr>
        <a:xfrm>
          <a:off x="1278333" y="1832783"/>
          <a:ext cx="453092" cy="215630"/>
        </a:xfrm>
        <a:custGeom>
          <a:avLst/>
          <a:gdLst/>
          <a:ahLst/>
          <a:cxnLst/>
          <a:rect l="0" t="0" r="0" b="0"/>
          <a:pathLst>
            <a:path>
              <a:moveTo>
                <a:pt x="453092" y="0"/>
              </a:moveTo>
              <a:lnTo>
                <a:pt x="453092" y="146946"/>
              </a:lnTo>
              <a:lnTo>
                <a:pt x="0" y="146946"/>
              </a:lnTo>
              <a:lnTo>
                <a:pt x="0" y="2156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FB307-F47C-47C4-AC4B-7D4029B73EAB}">
      <dsp:nvSpPr>
        <dsp:cNvPr id="0" name=""/>
        <dsp:cNvSpPr/>
      </dsp:nvSpPr>
      <dsp:spPr>
        <a:xfrm>
          <a:off x="1731425" y="1146348"/>
          <a:ext cx="906184" cy="215630"/>
        </a:xfrm>
        <a:custGeom>
          <a:avLst/>
          <a:gdLst/>
          <a:ahLst/>
          <a:cxnLst/>
          <a:rect l="0" t="0" r="0" b="0"/>
          <a:pathLst>
            <a:path>
              <a:moveTo>
                <a:pt x="906184" y="0"/>
              </a:moveTo>
              <a:lnTo>
                <a:pt x="906184" y="146946"/>
              </a:lnTo>
              <a:lnTo>
                <a:pt x="0" y="146946"/>
              </a:lnTo>
              <a:lnTo>
                <a:pt x="0" y="2156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1B92C-2030-4E12-8ABD-5CD2E9987F36}">
      <dsp:nvSpPr>
        <dsp:cNvPr id="0" name=""/>
        <dsp:cNvSpPr/>
      </dsp:nvSpPr>
      <dsp:spPr>
        <a:xfrm>
          <a:off x="2266898" y="675544"/>
          <a:ext cx="741423" cy="470804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3874C-E4F2-49CF-8242-B43C3D484502}">
      <dsp:nvSpPr>
        <dsp:cNvPr id="0" name=""/>
        <dsp:cNvSpPr/>
      </dsp:nvSpPr>
      <dsp:spPr>
        <a:xfrm>
          <a:off x="2349278" y="753805"/>
          <a:ext cx="741423" cy="470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solidFill>
                <a:srgbClr val="A95F9E"/>
              </a:solidFill>
              <a:latin typeface="Cambria" pitchFamily="18" charset="0"/>
            </a:rPr>
            <a:t>ТИ</a:t>
          </a:r>
          <a:endParaRPr lang="tr-TR" sz="2000" b="1" kern="1200" dirty="0">
            <a:solidFill>
              <a:srgbClr val="A95F9E"/>
            </a:solidFill>
            <a:latin typeface="Cambria" pitchFamily="18" charset="0"/>
          </a:endParaRPr>
        </a:p>
      </dsp:txBody>
      <dsp:txXfrm>
        <a:off x="2363067" y="767594"/>
        <a:ext cx="713845" cy="443226"/>
      </dsp:txXfrm>
    </dsp:sp>
    <dsp:sp modelId="{E922D1AD-A7ED-4FC6-A27D-C8FD6E94A9D7}">
      <dsp:nvSpPr>
        <dsp:cNvPr id="0" name=""/>
        <dsp:cNvSpPr/>
      </dsp:nvSpPr>
      <dsp:spPr>
        <a:xfrm>
          <a:off x="1360713" y="1361979"/>
          <a:ext cx="741423" cy="470804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88781-C14F-429D-B682-EE487DDDE422}">
      <dsp:nvSpPr>
        <dsp:cNvPr id="0" name=""/>
        <dsp:cNvSpPr/>
      </dsp:nvSpPr>
      <dsp:spPr>
        <a:xfrm>
          <a:off x="1443094" y="1440240"/>
          <a:ext cx="741423" cy="470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1</a:t>
          </a:r>
        </a:p>
      </dsp:txBody>
      <dsp:txXfrm>
        <a:off x="1456883" y="1454029"/>
        <a:ext cx="713845" cy="443226"/>
      </dsp:txXfrm>
    </dsp:sp>
    <dsp:sp modelId="{415BAD94-1668-49B7-BDCE-D2D602E29D74}">
      <dsp:nvSpPr>
        <dsp:cNvPr id="0" name=""/>
        <dsp:cNvSpPr/>
      </dsp:nvSpPr>
      <dsp:spPr>
        <a:xfrm>
          <a:off x="907621" y="2048413"/>
          <a:ext cx="741423" cy="470804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D411D-5C6C-42E5-B6F2-2A2B4D96D985}">
      <dsp:nvSpPr>
        <dsp:cNvPr id="0" name=""/>
        <dsp:cNvSpPr/>
      </dsp:nvSpPr>
      <dsp:spPr>
        <a:xfrm>
          <a:off x="990001" y="2126675"/>
          <a:ext cx="741423" cy="470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3</a:t>
          </a:r>
        </a:p>
      </dsp:txBody>
      <dsp:txXfrm>
        <a:off x="1003790" y="2140464"/>
        <a:ext cx="713845" cy="443226"/>
      </dsp:txXfrm>
    </dsp:sp>
    <dsp:sp modelId="{B5D8783F-E08C-4DD4-97C5-6ACC40BC2996}">
      <dsp:nvSpPr>
        <dsp:cNvPr id="0" name=""/>
        <dsp:cNvSpPr/>
      </dsp:nvSpPr>
      <dsp:spPr>
        <a:xfrm>
          <a:off x="454529" y="2734848"/>
          <a:ext cx="741423" cy="470804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A665B9-3BF4-4DE9-A0FD-5F074751AD90}">
      <dsp:nvSpPr>
        <dsp:cNvPr id="0" name=""/>
        <dsp:cNvSpPr/>
      </dsp:nvSpPr>
      <dsp:spPr>
        <a:xfrm>
          <a:off x="536909" y="2813109"/>
          <a:ext cx="741423" cy="470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5</a:t>
          </a:r>
        </a:p>
      </dsp:txBody>
      <dsp:txXfrm>
        <a:off x="550698" y="2826898"/>
        <a:ext cx="713845" cy="443226"/>
      </dsp:txXfrm>
    </dsp:sp>
    <dsp:sp modelId="{D865645A-0440-43C1-B83A-8AD61C1880C8}">
      <dsp:nvSpPr>
        <dsp:cNvPr id="0" name=""/>
        <dsp:cNvSpPr/>
      </dsp:nvSpPr>
      <dsp:spPr>
        <a:xfrm>
          <a:off x="1436" y="3421283"/>
          <a:ext cx="741423" cy="470804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7258F-6648-495C-BFC1-9E777CEADC9A}">
      <dsp:nvSpPr>
        <dsp:cNvPr id="0" name=""/>
        <dsp:cNvSpPr/>
      </dsp:nvSpPr>
      <dsp:spPr>
        <a:xfrm>
          <a:off x="83817" y="3499544"/>
          <a:ext cx="741423" cy="470804"/>
        </a:xfrm>
        <a:prstGeom prst="roundRect">
          <a:avLst>
            <a:gd name="adj" fmla="val 10000"/>
          </a:avLst>
        </a:prstGeom>
        <a:solidFill>
          <a:srgbClr val="FF99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/>
        </a:p>
      </dsp:txBody>
      <dsp:txXfrm>
        <a:off x="97606" y="3513333"/>
        <a:ext cx="713845" cy="443226"/>
      </dsp:txXfrm>
    </dsp:sp>
    <dsp:sp modelId="{925BF5EF-31F8-4AC3-B665-DF3D523D369D}">
      <dsp:nvSpPr>
        <dsp:cNvPr id="0" name=""/>
        <dsp:cNvSpPr/>
      </dsp:nvSpPr>
      <dsp:spPr>
        <a:xfrm>
          <a:off x="907621" y="3421283"/>
          <a:ext cx="741423" cy="470804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ACCA6-F1A4-405F-8695-6EBDBEE9B1CB}">
      <dsp:nvSpPr>
        <dsp:cNvPr id="0" name=""/>
        <dsp:cNvSpPr/>
      </dsp:nvSpPr>
      <dsp:spPr>
        <a:xfrm>
          <a:off x="990001" y="3499544"/>
          <a:ext cx="741423" cy="470804"/>
        </a:xfrm>
        <a:prstGeom prst="roundRect">
          <a:avLst>
            <a:gd name="adj" fmla="val 10000"/>
          </a:avLst>
        </a:prstGeom>
        <a:solidFill>
          <a:srgbClr val="FF99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/>
        </a:p>
      </dsp:txBody>
      <dsp:txXfrm>
        <a:off x="1003790" y="3513333"/>
        <a:ext cx="713845" cy="443226"/>
      </dsp:txXfrm>
    </dsp:sp>
    <dsp:sp modelId="{80538B75-57EC-48F8-BAC6-CF3DA5017E3A}">
      <dsp:nvSpPr>
        <dsp:cNvPr id="0" name=""/>
        <dsp:cNvSpPr/>
      </dsp:nvSpPr>
      <dsp:spPr>
        <a:xfrm>
          <a:off x="1360713" y="2734848"/>
          <a:ext cx="741423" cy="470804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62E8A-8A55-4F80-B9F1-558C611E52D4}">
      <dsp:nvSpPr>
        <dsp:cNvPr id="0" name=""/>
        <dsp:cNvSpPr/>
      </dsp:nvSpPr>
      <dsp:spPr>
        <a:xfrm>
          <a:off x="1443094" y="2813109"/>
          <a:ext cx="741423" cy="470804"/>
        </a:xfrm>
        <a:prstGeom prst="roundRect">
          <a:avLst>
            <a:gd name="adj" fmla="val 10000"/>
          </a:avLst>
        </a:prstGeom>
        <a:solidFill>
          <a:srgbClr val="FF99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 dirty="0"/>
        </a:p>
      </dsp:txBody>
      <dsp:txXfrm>
        <a:off x="1456883" y="2826898"/>
        <a:ext cx="713845" cy="443226"/>
      </dsp:txXfrm>
    </dsp:sp>
    <dsp:sp modelId="{022CB632-F0F2-4E0B-BC04-991B47BBEAE8}">
      <dsp:nvSpPr>
        <dsp:cNvPr id="0" name=""/>
        <dsp:cNvSpPr/>
      </dsp:nvSpPr>
      <dsp:spPr>
        <a:xfrm>
          <a:off x="1813805" y="2048413"/>
          <a:ext cx="741423" cy="470804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68DB3-F150-4825-BCF8-5C4E3495B036}">
      <dsp:nvSpPr>
        <dsp:cNvPr id="0" name=""/>
        <dsp:cNvSpPr/>
      </dsp:nvSpPr>
      <dsp:spPr>
        <a:xfrm>
          <a:off x="1896186" y="2126675"/>
          <a:ext cx="741423" cy="470804"/>
        </a:xfrm>
        <a:prstGeom prst="roundRect">
          <a:avLst>
            <a:gd name="adj" fmla="val 10000"/>
          </a:avLst>
        </a:prstGeom>
        <a:solidFill>
          <a:srgbClr val="FF99FF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 dirty="0"/>
        </a:p>
      </dsp:txBody>
      <dsp:txXfrm>
        <a:off x="1909975" y="2140464"/>
        <a:ext cx="713845" cy="443226"/>
      </dsp:txXfrm>
    </dsp:sp>
    <dsp:sp modelId="{34A12DFA-E86C-4832-89EC-380866A9207C}">
      <dsp:nvSpPr>
        <dsp:cNvPr id="0" name=""/>
        <dsp:cNvSpPr/>
      </dsp:nvSpPr>
      <dsp:spPr>
        <a:xfrm>
          <a:off x="3173082" y="1361979"/>
          <a:ext cx="741423" cy="470804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4ADBD-B6F6-4FF2-82E0-1313128AB77F}">
      <dsp:nvSpPr>
        <dsp:cNvPr id="0" name=""/>
        <dsp:cNvSpPr/>
      </dsp:nvSpPr>
      <dsp:spPr>
        <a:xfrm>
          <a:off x="3255462" y="1440240"/>
          <a:ext cx="741423" cy="470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2</a:t>
          </a:r>
        </a:p>
      </dsp:txBody>
      <dsp:txXfrm>
        <a:off x="3269251" y="1454029"/>
        <a:ext cx="713845" cy="443226"/>
      </dsp:txXfrm>
    </dsp:sp>
    <dsp:sp modelId="{8DAC7E87-D2D3-4AE9-A9D7-7ABC221D336B}">
      <dsp:nvSpPr>
        <dsp:cNvPr id="0" name=""/>
        <dsp:cNvSpPr/>
      </dsp:nvSpPr>
      <dsp:spPr>
        <a:xfrm>
          <a:off x="2719990" y="2048413"/>
          <a:ext cx="741423" cy="470804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66EB4-20E3-49EC-9AB1-39928E43A3AB}">
      <dsp:nvSpPr>
        <dsp:cNvPr id="0" name=""/>
        <dsp:cNvSpPr/>
      </dsp:nvSpPr>
      <dsp:spPr>
        <a:xfrm>
          <a:off x="2802370" y="2126675"/>
          <a:ext cx="741423" cy="470804"/>
        </a:xfrm>
        <a:prstGeom prst="roundRect">
          <a:avLst>
            <a:gd name="adj" fmla="val 10000"/>
          </a:avLst>
        </a:prstGeom>
        <a:solidFill>
          <a:srgbClr val="FF99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 dirty="0"/>
        </a:p>
      </dsp:txBody>
      <dsp:txXfrm>
        <a:off x="2816159" y="2140464"/>
        <a:ext cx="713845" cy="443226"/>
      </dsp:txXfrm>
    </dsp:sp>
    <dsp:sp modelId="{6C546A0D-01AA-488A-B3FE-9AE644ED0E7A}">
      <dsp:nvSpPr>
        <dsp:cNvPr id="0" name=""/>
        <dsp:cNvSpPr/>
      </dsp:nvSpPr>
      <dsp:spPr>
        <a:xfrm>
          <a:off x="3626174" y="2048413"/>
          <a:ext cx="741423" cy="470804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BB549-0138-44F4-BC9F-F6353EF76058}">
      <dsp:nvSpPr>
        <dsp:cNvPr id="0" name=""/>
        <dsp:cNvSpPr/>
      </dsp:nvSpPr>
      <dsp:spPr>
        <a:xfrm>
          <a:off x="3708555" y="2126675"/>
          <a:ext cx="741423" cy="470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4</a:t>
          </a:r>
        </a:p>
      </dsp:txBody>
      <dsp:txXfrm>
        <a:off x="3722344" y="2140464"/>
        <a:ext cx="713845" cy="443226"/>
      </dsp:txXfrm>
    </dsp:sp>
    <dsp:sp modelId="{857F9430-C432-4FBF-9499-8575B7DD7DBE}">
      <dsp:nvSpPr>
        <dsp:cNvPr id="0" name=""/>
        <dsp:cNvSpPr/>
      </dsp:nvSpPr>
      <dsp:spPr>
        <a:xfrm>
          <a:off x="3173082" y="2734848"/>
          <a:ext cx="741423" cy="470804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951364-B6FA-4CAD-A268-86BC161FBE68}">
      <dsp:nvSpPr>
        <dsp:cNvPr id="0" name=""/>
        <dsp:cNvSpPr/>
      </dsp:nvSpPr>
      <dsp:spPr>
        <a:xfrm>
          <a:off x="3255462" y="2813109"/>
          <a:ext cx="741423" cy="470804"/>
        </a:xfrm>
        <a:prstGeom prst="roundRect">
          <a:avLst>
            <a:gd name="adj" fmla="val 10000"/>
          </a:avLst>
        </a:prstGeom>
        <a:solidFill>
          <a:srgbClr val="FF99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 dirty="0"/>
        </a:p>
      </dsp:txBody>
      <dsp:txXfrm>
        <a:off x="3269251" y="2826898"/>
        <a:ext cx="713845" cy="443226"/>
      </dsp:txXfrm>
    </dsp:sp>
    <dsp:sp modelId="{2F5FFC7F-F793-4E78-B809-EF3C6527A0B7}">
      <dsp:nvSpPr>
        <dsp:cNvPr id="0" name=""/>
        <dsp:cNvSpPr/>
      </dsp:nvSpPr>
      <dsp:spPr>
        <a:xfrm>
          <a:off x="4079267" y="2734848"/>
          <a:ext cx="741423" cy="470804"/>
        </a:xfrm>
        <a:prstGeom prst="roundRect">
          <a:avLst>
            <a:gd name="adj" fmla="val 10000"/>
          </a:avLst>
        </a:prstGeom>
        <a:solidFill>
          <a:srgbClr val="C642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1192C-1D07-40AC-8B54-FA5975DC538E}">
      <dsp:nvSpPr>
        <dsp:cNvPr id="0" name=""/>
        <dsp:cNvSpPr/>
      </dsp:nvSpPr>
      <dsp:spPr>
        <a:xfrm>
          <a:off x="4161647" y="2813109"/>
          <a:ext cx="741423" cy="470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6</a:t>
          </a:r>
        </a:p>
      </dsp:txBody>
      <dsp:txXfrm>
        <a:off x="4175436" y="2826898"/>
        <a:ext cx="713845" cy="443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EFB7-FD4D-4DC3-B1AC-7C5FB5511D4B}" type="datetimeFigureOut">
              <a:rPr lang="tr-TR" smtClean="0"/>
              <a:pPr/>
              <a:t>1.11.2021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ECDF7-DE1B-44F1-9CEB-376BEC82EBB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686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FC5B-A1E5-4B33-87FF-2F6C2BF2EF31}" type="datetimeFigureOut">
              <a:rPr lang="tr-TR" smtClean="0"/>
              <a:pPr/>
              <a:t>1.11.2021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F1D9-E6F9-48A8-BB07-A7BF7A0C8E5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0346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FC5B-A1E5-4B33-87FF-2F6C2BF2EF31}" type="datetimeFigureOut">
              <a:rPr lang="tr-TR" smtClean="0"/>
              <a:pPr/>
              <a:t>1.11.2021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F1D9-E6F9-48A8-BB07-A7BF7A0C8E5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5453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FC5B-A1E5-4B33-87FF-2F6C2BF2EF31}" type="datetimeFigureOut">
              <a:rPr lang="tr-TR" smtClean="0"/>
              <a:pPr/>
              <a:t>1.11.2021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F1D9-E6F9-48A8-BB07-A7BF7A0C8E5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9990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8660" y="2281981"/>
            <a:ext cx="4569581" cy="283533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433760" y="2281981"/>
            <a:ext cx="4569581" cy="283533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2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65601" y="6356350"/>
            <a:ext cx="3860799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1" y="6356350"/>
            <a:ext cx="2844801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37600" y="6356350"/>
            <a:ext cx="2844801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166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84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04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40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FC5B-A1E5-4B33-87FF-2F6C2BF2EF31}" type="datetimeFigureOut">
              <a:rPr lang="tr-TR" smtClean="0"/>
              <a:pPr/>
              <a:t>1.11.2021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F1D9-E6F9-48A8-BB07-A7BF7A0C8E5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191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FC5B-A1E5-4B33-87FF-2F6C2BF2EF31}" type="datetimeFigureOut">
              <a:rPr lang="tr-TR" smtClean="0"/>
              <a:pPr/>
              <a:t>1.11.2021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F1D9-E6F9-48A8-BB07-A7BF7A0C8E5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781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FC5B-A1E5-4B33-87FF-2F6C2BF2EF31}" type="datetimeFigureOut">
              <a:rPr lang="tr-TR" smtClean="0"/>
              <a:pPr/>
              <a:t>1.11.2021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F1D9-E6F9-48A8-BB07-A7BF7A0C8E5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793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FC5B-A1E5-4B33-87FF-2F6C2BF2EF31}" type="datetimeFigureOut">
              <a:rPr lang="tr-TR" smtClean="0"/>
              <a:pPr/>
              <a:t>1.11.2021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F1D9-E6F9-48A8-BB07-A7BF7A0C8E5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69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FC5B-A1E5-4B33-87FF-2F6C2BF2EF31}" type="datetimeFigureOut">
              <a:rPr lang="tr-TR" smtClean="0"/>
              <a:pPr/>
              <a:t>1.11.2021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F1D9-E6F9-48A8-BB07-A7BF7A0C8E5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457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FC5B-A1E5-4B33-87FF-2F6C2BF2EF31}" type="datetimeFigureOut">
              <a:rPr lang="tr-TR" smtClean="0"/>
              <a:pPr/>
              <a:t>1.11.2021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F1D9-E6F9-48A8-BB07-A7BF7A0C8E5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0542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FC5B-A1E5-4B33-87FF-2F6C2BF2EF31}" type="datetimeFigureOut">
              <a:rPr lang="tr-TR" smtClean="0"/>
              <a:pPr/>
              <a:t>1.11.2021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F1D9-E6F9-48A8-BB07-A7BF7A0C8E5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8094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FC5B-A1E5-4B33-87FF-2F6C2BF2EF31}" type="datetimeFigureOut">
              <a:rPr lang="tr-TR" smtClean="0"/>
              <a:pPr/>
              <a:t>1.11.2021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F1D9-E6F9-48A8-BB07-A7BF7A0C8E5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157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BFC5B-A1E5-4B33-87FF-2F6C2BF2EF31}" type="datetimeFigureOut">
              <a:rPr lang="tr-TR" smtClean="0"/>
              <a:pPr/>
              <a:t>1.11.2021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8F1D9-E6F9-48A8-BB07-A7BF7A0C8E5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332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12.emf"/><Relationship Id="rId9" Type="http://schemas.openxmlformats.org/officeDocument/2006/relationships/hyperlink" Target="http://www.onemoresimurgteam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6"/>
          <p:cNvSpPr txBox="1"/>
          <p:nvPr/>
        </p:nvSpPr>
        <p:spPr>
          <a:xfrm>
            <a:off x="860596" y="1412198"/>
            <a:ext cx="96550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ДОБРЕ ДОШЛИ НА ПРЕЗЕНТАЦИЯТА НА </a:t>
            </a:r>
            <a:endParaRPr lang="tr-T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ONE MORE</a:t>
            </a:r>
            <a:r>
              <a:rPr lang="bg-BG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SIMURG </a:t>
            </a:r>
            <a:r>
              <a:rPr lang="bg-BG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ЕКИП</a:t>
            </a:r>
            <a:endParaRPr lang="tr-T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Metin kutusu 7"/>
          <p:cNvSpPr txBox="1"/>
          <p:nvPr/>
        </p:nvSpPr>
        <p:spPr>
          <a:xfrm>
            <a:off x="3312151" y="4165450"/>
            <a:ext cx="8452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Моля, да изключите мобилните си устройства, за да може презентацията </a:t>
            </a:r>
            <a:endParaRPr lang="tr-T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r>
              <a:rPr lang="bg-B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да протече по най-добрия начин.</a:t>
            </a:r>
            <a:endParaRPr lang="tr-T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241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WhatsApp Image 2021-06-08 at 10.26.47 (1).jpeg"/>
          <p:cNvPicPr>
            <a:picLocks noChangeAspect="1"/>
          </p:cNvPicPr>
          <p:nvPr/>
        </p:nvPicPr>
        <p:blipFill>
          <a:blip r:embed="rId2" cstate="print"/>
          <a:srcRect t="11668" r="3942" b="5215"/>
          <a:stretch>
            <a:fillRect/>
          </a:stretch>
        </p:blipFill>
        <p:spPr>
          <a:xfrm>
            <a:off x="831397" y="895150"/>
            <a:ext cx="5213283" cy="531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Resim" descr="WhatsApp Image 2021-06-08 at 10.26.47.jpeg"/>
          <p:cNvPicPr>
            <a:picLocks noChangeAspect="1"/>
          </p:cNvPicPr>
          <p:nvPr/>
        </p:nvPicPr>
        <p:blipFill>
          <a:blip r:embed="rId3" cstate="print"/>
          <a:srcRect t="4690" r="5541" b="28012"/>
          <a:stretch>
            <a:fillRect/>
          </a:stretch>
        </p:blipFill>
        <p:spPr>
          <a:xfrm>
            <a:off x="6134955" y="659331"/>
            <a:ext cx="3663579" cy="5583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Metin kutusu"/>
          <p:cNvSpPr txBox="1"/>
          <p:nvPr/>
        </p:nvSpPr>
        <p:spPr>
          <a:xfrm>
            <a:off x="2175331" y="4562383"/>
            <a:ext cx="3513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СИЛАТА НА ПРОМЯНАТА</a:t>
            </a:r>
            <a:endParaRPr lang="tr-TR" sz="28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6914483" y="4861093"/>
            <a:ext cx="351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УЕЛНЕС</a:t>
            </a:r>
            <a:endParaRPr lang="tr-TR" sz="28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9798534" y="1804597"/>
            <a:ext cx="21719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latin typeface="Garamond" panose="02020404030301010803" pitchFamily="18" charset="0"/>
              </a:rPr>
              <a:t>Чрез резултатите постигнати от ползването на продуктите вероятносттада получим отказ при предлагането им е НУЛЕВ.</a:t>
            </a:r>
            <a:endParaRPr lang="tr-TR" sz="24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/>
          <p:cNvSpPr txBox="1"/>
          <p:nvPr/>
        </p:nvSpPr>
        <p:spPr>
          <a:xfrm>
            <a:off x="1762124" y="1225689"/>
            <a:ext cx="7137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Международно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uk-UA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сертифициране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24580" name="Picture 4" descr="https://www.onemoreinternational.com/media/pages/about-us/our-certificates/348b65aec1-1607765144/one-more-g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647" y="-24567"/>
            <a:ext cx="4864081" cy="6877051"/>
          </a:xfrm>
          <a:prstGeom prst="rect">
            <a:avLst/>
          </a:prstGeom>
          <a:noFill/>
        </p:spPr>
      </p:pic>
      <p:pic>
        <p:nvPicPr>
          <p:cNvPr id="24582" name="Picture 6" descr="https://www.onemoreinternational.com/media/pages/about-us/our-certificates/6e5285fa9e-1607765144/urunler-dop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0026" y="-24567"/>
            <a:ext cx="4850606" cy="6858000"/>
          </a:xfrm>
          <a:prstGeom prst="rect">
            <a:avLst/>
          </a:prstGeom>
          <a:noFill/>
        </p:spPr>
      </p:pic>
      <p:pic>
        <p:nvPicPr>
          <p:cNvPr id="24584" name="Picture 8" descr="https://www.onemoreinternational.com/media/pages/about-us/our-certificates/c5edb54c3a-1607765144/is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5715" y="-1"/>
            <a:ext cx="4850607" cy="6858001"/>
          </a:xfrm>
          <a:prstGeom prst="rect">
            <a:avLst/>
          </a:prstGeom>
          <a:noFill/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16" y="0"/>
            <a:ext cx="4830934" cy="683343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37" y="0"/>
            <a:ext cx="4853837" cy="6858000"/>
          </a:xfrm>
          <a:prstGeom prst="rect">
            <a:avLst/>
          </a:prstGeom>
        </p:spPr>
      </p:pic>
      <p:pic>
        <p:nvPicPr>
          <p:cNvPr id="14" name="13 Resim" descr="WhatsApp Image 2021-02-22 at 19.31.37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15693" y="1963554"/>
            <a:ext cx="7076307" cy="4894446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8" cstate="print"/>
          <a:srcRect l="28281" r="28438"/>
          <a:stretch>
            <a:fillRect/>
          </a:stretch>
        </p:blipFill>
        <p:spPr bwMode="auto">
          <a:xfrm>
            <a:off x="6915150" y="0"/>
            <a:ext cx="527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3">
            <a:extLst>
              <a:ext uri="{FF2B5EF4-FFF2-40B4-BE49-F238E27FC236}">
                <a16:creationId xmlns:a16="http://schemas.microsoft.com/office/drawing/2014/main" id="{E32D8970-7BD7-4CD7-9F7C-CCE35AF757D5}"/>
              </a:ext>
            </a:extLst>
          </p:cNvPr>
          <p:cNvSpPr txBox="1"/>
          <p:nvPr/>
        </p:nvSpPr>
        <p:spPr>
          <a:xfrm>
            <a:off x="130629" y="1117798"/>
            <a:ext cx="109173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" panose="02020502070401020303" pitchFamily="18" charset="0"/>
                <a:ea typeface="Baskerville" panose="02020502070401020303" pitchFamily="18" charset="0"/>
                <a:cs typeface="Ayuthaya" pitchFamily="2" charset="-34"/>
              </a:rPr>
              <a:t>Компенсаторен План на </a:t>
            </a:r>
            <a:endParaRPr lang="tr-TR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" panose="02020502070401020303" pitchFamily="18" charset="0"/>
              <a:ea typeface="Baskerville" panose="02020502070401020303" pitchFamily="18" charset="0"/>
              <a:cs typeface="Ayuthaya" pitchFamily="2" charset="-34"/>
            </a:endParaRPr>
          </a:p>
          <a:p>
            <a:pPr algn="ctr"/>
            <a:r>
              <a:rPr lang="bg-BG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" panose="02020502070401020303" pitchFamily="18" charset="0"/>
                <a:ea typeface="Baskerville" panose="02020502070401020303" pitchFamily="18" charset="0"/>
                <a:cs typeface="Ayuthaya" pitchFamily="2" charset="-34"/>
              </a:rPr>
              <a:t>О</a:t>
            </a:r>
            <a:r>
              <a:rPr lang="tr-T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" panose="02020502070401020303" pitchFamily="18" charset="0"/>
                <a:ea typeface="Baskerville" panose="02020502070401020303" pitchFamily="18" charset="0"/>
                <a:cs typeface="Ayuthaya" pitchFamily="2" charset="-34"/>
              </a:rPr>
              <a:t>n</a:t>
            </a:r>
            <a:r>
              <a:rPr lang="bg-BG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" panose="02020502070401020303" pitchFamily="18" charset="0"/>
                <a:ea typeface="Baskerville" panose="02020502070401020303" pitchFamily="18" charset="0"/>
                <a:cs typeface="Ayuthaya" pitchFamily="2" charset="-34"/>
              </a:rPr>
              <a:t>е Мо</a:t>
            </a:r>
            <a:r>
              <a:rPr lang="en-GB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" panose="02020502070401020303" pitchFamily="18" charset="0"/>
                <a:ea typeface="Baskerville" panose="02020502070401020303" pitchFamily="18" charset="0"/>
                <a:cs typeface="Ayuthaya" pitchFamily="2" charset="-34"/>
              </a:rPr>
              <a:t>r</a:t>
            </a:r>
            <a:r>
              <a:rPr lang="bg-BG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" panose="02020502070401020303" pitchFamily="18" charset="0"/>
                <a:ea typeface="Baskerville" panose="02020502070401020303" pitchFamily="18" charset="0"/>
                <a:cs typeface="Ayuthaya" pitchFamily="2" charset="-34"/>
              </a:rPr>
              <a:t>е</a:t>
            </a:r>
            <a:endParaRPr lang="tr-TR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" panose="02020502070401020303" pitchFamily="18" charset="0"/>
              <a:ea typeface="Baskerville" panose="02020502070401020303" pitchFamily="18" charset="0"/>
              <a:cs typeface="Ayuthaya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3781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533146" y="850367"/>
            <a:ext cx="107821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	</a:t>
            </a:r>
            <a:r>
              <a:rPr lang="tr-T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One</a:t>
            </a: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tr-T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More</a:t>
            </a: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 International</a:t>
            </a:r>
          </a:p>
          <a:p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  <a:p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O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т самото си създаване използва хибридната система на възнаграждение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  <a:p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  <a:p>
            <a:r>
              <a:rPr lang="tr-T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Unilevel</a:t>
            </a:r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 		+		 </a:t>
            </a:r>
            <a:r>
              <a:rPr lang="tr-T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Binary</a:t>
            </a:r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	 =	 </a:t>
            </a:r>
            <a:r>
              <a:rPr lang="tr-T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Hibrit</a:t>
            </a:r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tr-T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Systems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aphicFrame>
        <p:nvGraphicFramePr>
          <p:cNvPr id="3" name="2 Diyagram"/>
          <p:cNvGraphicFramePr/>
          <p:nvPr>
            <p:extLst>
              <p:ext uri="{D42A27DB-BD31-4B8C-83A1-F6EECF244321}">
                <p14:modId xmlns:p14="http://schemas.microsoft.com/office/powerpoint/2010/main" val="200492223"/>
              </p:ext>
            </p:extLst>
          </p:nvPr>
        </p:nvGraphicFramePr>
        <p:xfrm>
          <a:off x="5772728" y="3288144"/>
          <a:ext cx="2142836" cy="2817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4 Düz Bağlayıcı"/>
          <p:cNvCxnSpPr/>
          <p:nvPr/>
        </p:nvCxnSpPr>
        <p:spPr>
          <a:xfrm rot="5400000">
            <a:off x="6350000" y="4881418"/>
            <a:ext cx="1025236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Dikdörtgen"/>
          <p:cNvSpPr/>
          <p:nvPr/>
        </p:nvSpPr>
        <p:spPr>
          <a:xfrm>
            <a:off x="5801087" y="5387171"/>
            <a:ext cx="672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LEFT </a:t>
            </a:r>
          </a:p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Open Sans Light" panose="020B0306030504020204" pitchFamily="34" charset="0"/>
              </a:rPr>
              <a:t>TEAM</a:t>
            </a:r>
            <a:endParaRPr lang="tr-TR" sz="1400" dirty="0"/>
          </a:p>
        </p:txBody>
      </p:sp>
      <p:sp>
        <p:nvSpPr>
          <p:cNvPr id="7" name="6 Dikdörtgen"/>
          <p:cNvSpPr/>
          <p:nvPr/>
        </p:nvSpPr>
        <p:spPr>
          <a:xfrm>
            <a:off x="7237929" y="5391791"/>
            <a:ext cx="7264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RIGHT</a:t>
            </a:r>
          </a:p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Open Sans Light" panose="020B0306030504020204" pitchFamily="34" charset="0"/>
              </a:rPr>
              <a:t>TEAM</a:t>
            </a:r>
            <a:endParaRPr lang="tr-TR" sz="1400" dirty="0"/>
          </a:p>
        </p:txBody>
      </p:sp>
      <p:graphicFrame>
        <p:nvGraphicFramePr>
          <p:cNvPr id="8" name="7 Diyagram"/>
          <p:cNvGraphicFramePr/>
          <p:nvPr>
            <p:extLst>
              <p:ext uri="{D42A27DB-BD31-4B8C-83A1-F6EECF244321}">
                <p14:modId xmlns:p14="http://schemas.microsoft.com/office/powerpoint/2010/main" val="2140123489"/>
              </p:ext>
            </p:extLst>
          </p:nvPr>
        </p:nvGraphicFramePr>
        <p:xfrm>
          <a:off x="533070" y="3054597"/>
          <a:ext cx="3879273" cy="3007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45104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2490264" y="1285208"/>
            <a:ext cx="68341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One</a:t>
            </a: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tr-T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More</a:t>
            </a: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 International</a:t>
            </a:r>
            <a:endParaRPr lang="tr-TR" sz="4800" dirty="0"/>
          </a:p>
        </p:txBody>
      </p:sp>
      <p:sp>
        <p:nvSpPr>
          <p:cNvPr id="3" name="2 Dikdörtgen"/>
          <p:cNvSpPr/>
          <p:nvPr/>
        </p:nvSpPr>
        <p:spPr>
          <a:xfrm>
            <a:off x="2220635" y="1952308"/>
            <a:ext cx="75650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Безплатно включване към системата</a:t>
            </a:r>
            <a:endParaRPr lang="tr-T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  <a:p>
            <a:endParaRPr lang="tr-TR" sz="2400" dirty="0"/>
          </a:p>
        </p:txBody>
      </p:sp>
      <p:sp>
        <p:nvSpPr>
          <p:cNvPr id="4" name="3 Dikdörtgen"/>
          <p:cNvSpPr/>
          <p:nvPr/>
        </p:nvSpPr>
        <p:spPr>
          <a:xfrm>
            <a:off x="394734" y="2728710"/>
            <a:ext cx="50338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С помоща на вашия спонсор лесно и с един клик все едно си купувате самолетен билет  може да се включите в системата. Друг начин на включване няма.</a:t>
            </a:r>
            <a:endParaRPr lang="tr-TR" sz="2800" dirty="0"/>
          </a:p>
        </p:txBody>
      </p:sp>
      <p:pic>
        <p:nvPicPr>
          <p:cNvPr id="5" name="Resim 7"/>
          <p:cNvPicPr>
            <a:picLocks noChangeAspect="1"/>
          </p:cNvPicPr>
          <p:nvPr/>
        </p:nvPicPr>
        <p:blipFill rotWithShape="1">
          <a:blip r:embed="rId2" cstate="print"/>
          <a:srcRect l="20000" t="10241" r="3786" b="13623"/>
          <a:stretch/>
        </p:blipFill>
        <p:spPr>
          <a:xfrm>
            <a:off x="5428552" y="2611696"/>
            <a:ext cx="5753234" cy="308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48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84872" y="712922"/>
            <a:ext cx="11607128" cy="119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7806" tIns="58904" rIns="117806" bIns="58904" anchor="ctr" anchorCtr="1"/>
          <a:lstStyle/>
          <a:p>
            <a:pPr algn="ctr">
              <a:defRPr/>
            </a:pPr>
            <a:r>
              <a:rPr lang="bg-BG" altLang="de-DE" sz="3200" b="1" dirty="0">
                <a:latin typeface="Garamond" panose="02020404030301010803" pitchFamily="18" charset="0"/>
                <a:cs typeface="Times New Roman" pitchFamily="18" charset="0"/>
              </a:rPr>
              <a:t>Може да закупите колкото желаете продукти </a:t>
            </a:r>
            <a:endParaRPr lang="de-AT" altLang="de-DE" sz="3200" b="1" dirty="0">
              <a:latin typeface="Garamond" panose="02020404030301010803" pitchFamily="18" charset="0"/>
              <a:cs typeface="Times New Roman" pitchFamily="18" charset="0"/>
            </a:endParaRPr>
          </a:p>
        </p:txBody>
      </p:sp>
      <p:pic>
        <p:nvPicPr>
          <p:cNvPr id="21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74" y="1466031"/>
            <a:ext cx="7691180" cy="2514994"/>
          </a:xfrm>
          <a:prstGeom prst="rect">
            <a:avLst/>
          </a:prstGeom>
        </p:spPr>
      </p:pic>
      <p:sp>
        <p:nvSpPr>
          <p:cNvPr id="22" name="TextBox 10"/>
          <p:cNvSpPr txBox="1"/>
          <p:nvPr/>
        </p:nvSpPr>
        <p:spPr>
          <a:xfrm>
            <a:off x="1521137" y="3892365"/>
            <a:ext cx="4677164" cy="2050087"/>
          </a:xfrm>
          <a:prstGeom prst="roundRect">
            <a:avLst/>
          </a:prstGeom>
          <a:noFill/>
        </p:spPr>
        <p:txBody>
          <a:bodyPr wrap="square" lIns="117810" tIns="58906" rIns="117810" bIns="58906" rtlCol="0">
            <a:spAutoFit/>
          </a:bodyPr>
          <a:lstStyle/>
          <a:p>
            <a:pPr algn="ctr"/>
            <a:r>
              <a:rPr lang="bg-BG" sz="2195" dirty="0">
                <a:latin typeface="Comic Sans MS" pitchFamily="66" charset="0"/>
                <a:cs typeface="Times New Roman" pitchFamily="18" charset="0"/>
              </a:rPr>
              <a:t>Бронзов</a:t>
            </a:r>
            <a:endParaRPr lang="tr-TR" sz="2195" dirty="0"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tr-TR" sz="2195" dirty="0">
                <a:latin typeface="Comic Sans MS" pitchFamily="66" charset="0"/>
                <a:cs typeface="Times New Roman" pitchFamily="18" charset="0"/>
              </a:rPr>
              <a:t>300 QV – 530 $</a:t>
            </a:r>
          </a:p>
          <a:p>
            <a:pPr algn="ctr"/>
            <a:r>
              <a:rPr lang="tr-TR" sz="219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% 15</a:t>
            </a:r>
          </a:p>
          <a:p>
            <a:pPr algn="ctr"/>
            <a:endParaRPr lang="tr-TR" sz="2195" dirty="0"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tr-TR" sz="2488" dirty="0">
                <a:latin typeface="Comic Sans MS" pitchFamily="66" charset="0"/>
                <a:cs typeface="Times New Roman" pitchFamily="18" charset="0"/>
              </a:rPr>
              <a:t>(20 </a:t>
            </a:r>
            <a:r>
              <a:rPr lang="bg-BG" sz="2488" dirty="0">
                <a:latin typeface="Comic Sans MS" pitchFamily="66" charset="0"/>
                <a:cs typeface="Times New Roman" pitchFamily="18" charset="0"/>
              </a:rPr>
              <a:t>продукта</a:t>
            </a:r>
            <a:r>
              <a:rPr lang="tr-TR" sz="2488" dirty="0">
                <a:latin typeface="Comic Sans MS" pitchFamily="66" charset="0"/>
                <a:cs typeface="Times New Roman" pitchFamily="18" charset="0"/>
              </a:rPr>
              <a:t>)</a:t>
            </a:r>
          </a:p>
        </p:txBody>
      </p:sp>
      <p:sp>
        <p:nvSpPr>
          <p:cNvPr id="23" name="TextBox 11"/>
          <p:cNvSpPr txBox="1"/>
          <p:nvPr/>
        </p:nvSpPr>
        <p:spPr>
          <a:xfrm>
            <a:off x="4407498" y="3892364"/>
            <a:ext cx="4183826" cy="2050087"/>
          </a:xfrm>
          <a:prstGeom prst="roundRect">
            <a:avLst/>
          </a:prstGeom>
          <a:noFill/>
        </p:spPr>
        <p:txBody>
          <a:bodyPr wrap="square" lIns="117810" tIns="58906" rIns="117810" bIns="58906" rtlCol="0">
            <a:spAutoFit/>
          </a:bodyPr>
          <a:lstStyle/>
          <a:p>
            <a:pPr algn="ctr"/>
            <a:r>
              <a:rPr lang="bg-BG" sz="2195" dirty="0">
                <a:latin typeface="Comic Sans MS" pitchFamily="66" charset="0"/>
                <a:cs typeface="Times New Roman" pitchFamily="18" charset="0"/>
              </a:rPr>
              <a:t>Сребърен</a:t>
            </a:r>
            <a:endParaRPr lang="tr-TR" sz="2195" dirty="0"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tr-TR" sz="2195" dirty="0">
                <a:latin typeface="Comic Sans MS" pitchFamily="66" charset="0"/>
                <a:cs typeface="Times New Roman" pitchFamily="18" charset="0"/>
              </a:rPr>
              <a:t>650 QV – 988 $</a:t>
            </a:r>
          </a:p>
          <a:p>
            <a:pPr algn="ctr"/>
            <a:r>
              <a:rPr lang="tr-TR" sz="219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% 17</a:t>
            </a:r>
          </a:p>
          <a:p>
            <a:pPr algn="ctr"/>
            <a:endParaRPr lang="tr-TR" sz="2195" dirty="0"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tr-TR" sz="2488" dirty="0">
                <a:latin typeface="Comic Sans MS" pitchFamily="66" charset="0"/>
                <a:cs typeface="Times New Roman" pitchFamily="18" charset="0"/>
              </a:rPr>
              <a:t>(40 </a:t>
            </a:r>
            <a:r>
              <a:rPr lang="bg-BG" sz="2488" dirty="0">
                <a:latin typeface="Comic Sans MS" pitchFamily="66" charset="0"/>
                <a:cs typeface="Times New Roman" pitchFamily="18" charset="0"/>
              </a:rPr>
              <a:t>продукта</a:t>
            </a:r>
            <a:r>
              <a:rPr lang="tr-TR" sz="2488" dirty="0">
                <a:latin typeface="Comic Sans MS" pitchFamily="66" charset="0"/>
                <a:cs typeface="Times New Roman" pitchFamily="18" charset="0"/>
              </a:rPr>
              <a:t>)</a:t>
            </a:r>
          </a:p>
        </p:txBody>
      </p:sp>
      <p:sp>
        <p:nvSpPr>
          <p:cNvPr id="24" name="TextBox 12"/>
          <p:cNvSpPr txBox="1"/>
          <p:nvPr/>
        </p:nvSpPr>
        <p:spPr>
          <a:xfrm>
            <a:off x="6849143" y="3867305"/>
            <a:ext cx="4471037" cy="2050087"/>
          </a:xfrm>
          <a:prstGeom prst="roundRect">
            <a:avLst/>
          </a:prstGeom>
          <a:noFill/>
        </p:spPr>
        <p:txBody>
          <a:bodyPr wrap="square" lIns="117810" tIns="58906" rIns="117810" bIns="58906" rtlCol="0">
            <a:spAutoFit/>
          </a:bodyPr>
          <a:lstStyle/>
          <a:p>
            <a:pPr algn="ctr"/>
            <a:r>
              <a:rPr lang="bg-BG" sz="2195" dirty="0">
                <a:latin typeface="Comic Sans MS" pitchFamily="66" charset="0"/>
                <a:cs typeface="Times New Roman" pitchFamily="18" charset="0"/>
              </a:rPr>
              <a:t>Златен</a:t>
            </a:r>
            <a:endParaRPr lang="tr-TR" sz="2195" dirty="0"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tr-TR" sz="2195" dirty="0">
                <a:latin typeface="Comic Sans MS" pitchFamily="66" charset="0"/>
                <a:cs typeface="Times New Roman" pitchFamily="18" charset="0"/>
              </a:rPr>
              <a:t>1000 QV – 14</a:t>
            </a:r>
            <a:r>
              <a:rPr lang="bg-BG" sz="2195" dirty="0">
                <a:latin typeface="Comic Sans MS" pitchFamily="66" charset="0"/>
                <a:cs typeface="Times New Roman" pitchFamily="18" charset="0"/>
              </a:rPr>
              <a:t>70</a:t>
            </a:r>
            <a:r>
              <a:rPr lang="tr-TR" sz="2195" dirty="0">
                <a:latin typeface="Comic Sans MS" pitchFamily="66" charset="0"/>
                <a:cs typeface="Times New Roman" pitchFamily="18" charset="0"/>
              </a:rPr>
              <a:t> $</a:t>
            </a:r>
          </a:p>
          <a:p>
            <a:pPr algn="ctr"/>
            <a:r>
              <a:rPr lang="tr-TR" sz="219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% 19</a:t>
            </a:r>
          </a:p>
          <a:p>
            <a:pPr algn="ctr"/>
            <a:endParaRPr lang="tr-TR" sz="2195" dirty="0"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tr-TR" sz="2488" dirty="0">
                <a:latin typeface="Comic Sans MS" pitchFamily="66" charset="0"/>
                <a:cs typeface="Times New Roman" pitchFamily="18" charset="0"/>
              </a:rPr>
              <a:t>(60 </a:t>
            </a:r>
            <a:r>
              <a:rPr lang="bg-BG" sz="2488" dirty="0">
                <a:latin typeface="Comic Sans MS" pitchFamily="66" charset="0"/>
                <a:cs typeface="Times New Roman" pitchFamily="18" charset="0"/>
              </a:rPr>
              <a:t>продукта</a:t>
            </a:r>
            <a:r>
              <a:rPr lang="tr-TR" sz="2488" dirty="0">
                <a:latin typeface="Comic Sans MS" pitchFamily="66" charset="0"/>
                <a:cs typeface="Times New Roman" pitchFamily="18" charset="0"/>
              </a:rPr>
              <a:t>)</a:t>
            </a: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9" y="2048998"/>
            <a:ext cx="1940137" cy="2006607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-932273" y="3981025"/>
            <a:ext cx="4343659" cy="1936367"/>
          </a:xfrm>
          <a:prstGeom prst="roundRect">
            <a:avLst/>
          </a:prstGeom>
          <a:noFill/>
        </p:spPr>
        <p:txBody>
          <a:bodyPr wrap="square" lIns="117810" tIns="58906" rIns="117810" bIns="58906" rtlCol="0">
            <a:spAutoFit/>
          </a:bodyPr>
          <a:lstStyle/>
          <a:p>
            <a:pPr algn="ctr"/>
            <a:r>
              <a:rPr lang="bg-BG" sz="2000" dirty="0">
                <a:latin typeface="Comic Sans MS" pitchFamily="66" charset="0"/>
                <a:cs typeface="Times New Roman" pitchFamily="18" charset="0"/>
              </a:rPr>
              <a:t>Стандартен</a:t>
            </a:r>
            <a:endParaRPr lang="tr-TR" sz="2000" dirty="0"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tr-TR" sz="2000" dirty="0">
                <a:latin typeface="Comic Sans MS" pitchFamily="66" charset="0"/>
                <a:cs typeface="Times New Roman" pitchFamily="18" charset="0"/>
              </a:rPr>
              <a:t>100 QV - 148,80 $</a:t>
            </a:r>
          </a:p>
          <a:p>
            <a:pPr algn="ctr"/>
            <a:r>
              <a:rPr lang="tr-T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%13</a:t>
            </a:r>
          </a:p>
          <a:p>
            <a:pPr algn="ctr"/>
            <a:endParaRPr lang="tr-TR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tr-TR" sz="2200" dirty="0">
                <a:latin typeface="Comic Sans MS" pitchFamily="66" charset="0"/>
                <a:cs typeface="Times New Roman" pitchFamily="18" charset="0"/>
              </a:rPr>
              <a:t>(4 </a:t>
            </a:r>
            <a:r>
              <a:rPr lang="bg-BG" sz="2200" dirty="0">
                <a:latin typeface="Comic Sans MS" pitchFamily="66" charset="0"/>
                <a:cs typeface="Times New Roman" pitchFamily="18" charset="0"/>
              </a:rPr>
              <a:t>продукта</a:t>
            </a:r>
            <a:r>
              <a:rPr lang="tr-TR" sz="2200" dirty="0">
                <a:latin typeface="Comic Sans MS" pitchFamily="66" charset="0"/>
                <a:cs typeface="Times New Roman" pitchFamily="18" charset="0"/>
              </a:rPr>
              <a:t>) </a:t>
            </a:r>
          </a:p>
        </p:txBody>
      </p:sp>
      <p:sp>
        <p:nvSpPr>
          <p:cNvPr id="17" name="Dikdörtgen 1"/>
          <p:cNvSpPr/>
          <p:nvPr/>
        </p:nvSpPr>
        <p:spPr>
          <a:xfrm>
            <a:off x="8361711" y="1341112"/>
            <a:ext cx="4513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39976"/>
            <a:r>
              <a:rPr lang="tr-TR" sz="2000" b="1" u="sng" dirty="0">
                <a:solidFill>
                  <a:srgbClr val="FF0000"/>
                </a:solidFill>
                <a:latin typeface="Garamond" panose="02020404030301010803" pitchFamily="18" charset="0"/>
                <a:ea typeface="Roboto Light" panose="02000000000000000000" pitchFamily="2" charset="0"/>
                <a:cs typeface="Open Sans" panose="020B0606030504020204" pitchFamily="34" charset="0"/>
              </a:rPr>
              <a:t>.</a:t>
            </a:r>
            <a:endParaRPr lang="ru-RU" sz="2000" b="1" u="sng" spc="-100" dirty="0">
              <a:solidFill>
                <a:srgbClr val="FF0000"/>
              </a:solidFill>
              <a:latin typeface="Garamond" panose="02020404030301010803" pitchFamily="18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64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258618" y="1363867"/>
            <a:ext cx="602210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Ако си казвате </a:t>
            </a:r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“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НИКОГА НЕ СЪМ ПРОДАВАЛ ПРЕЗ ЖИВОТА СИ. ДАЖЕ СТОЯХ ДАЛЕЧЕ ОТ МРЕЖОВИЯ СЕКТОР , ЗАЩОТО Е ПРОДАЖБА.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bg-B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ONE MORE 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ОСВЕН ДИРЕКТНАТА ПРОДАЖБА</a:t>
            </a:r>
          </a:p>
          <a:p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ВИ ПРЕДЛАГА ДОХОД ПО 9 РАЗЛИЧНИ НАЧИНА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" name="Picture 7" descr="YATIRIMLARDA ANTALYA YİNE ÖNDE - Turizm Dosyas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0575" y="1330037"/>
            <a:ext cx="6358568" cy="3776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138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569394" y="1686417"/>
            <a:ext cx="10508563" cy="4489941"/>
            <a:chOff x="3429528" y="2213955"/>
            <a:chExt cx="8562377" cy="3400155"/>
          </a:xfrm>
        </p:grpSpPr>
        <p:sp>
          <p:nvSpPr>
            <p:cNvPr id="1048766" name="TextBox 20"/>
            <p:cNvSpPr txBox="1"/>
            <p:nvPr/>
          </p:nvSpPr>
          <p:spPr>
            <a:xfrm>
              <a:off x="3517866" y="3096912"/>
              <a:ext cx="8474039" cy="2517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bg-BG" sz="2400" b="1" u="sng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Цената на пакета за включване</a:t>
              </a: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	</a:t>
              </a:r>
              <a:r>
                <a:rPr lang="bg-BG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bg-BG" sz="2400" b="1" u="sng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бонусът, който се изплаща</a:t>
              </a:r>
              <a:endParaRPr lang="tr-TR" sz="24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defTabSz="360000">
                <a:lnSpc>
                  <a:spcPct val="150000"/>
                </a:lnSpc>
              </a:pP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100 QV  	(</a:t>
              </a:r>
              <a:r>
                <a:rPr lang="bg-BG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148.8  долара</a:t>
              </a: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) 		</a:t>
              </a:r>
              <a:r>
                <a:rPr lang="bg-BG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СТАНДАРТЕН</a:t>
              </a: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							25 $</a:t>
              </a:r>
            </a:p>
            <a:p>
              <a:pPr defTabSz="360000">
                <a:lnSpc>
                  <a:spcPct val="150000"/>
                </a:lnSpc>
              </a:pP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300 QV  	(</a:t>
              </a:r>
              <a:r>
                <a:rPr lang="bg-BG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530</a:t>
              </a: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</a:t>
              </a:r>
              <a:r>
                <a:rPr lang="bg-BG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долара</a:t>
              </a: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) 	</a:t>
              </a:r>
              <a:r>
                <a:rPr lang="bg-BG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           БРОНЗОВ</a:t>
              </a: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								75 $</a:t>
              </a:r>
            </a:p>
            <a:p>
              <a:pPr defTabSz="360000">
                <a:lnSpc>
                  <a:spcPct val="150000"/>
                </a:lnSpc>
              </a:pP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650 QV  	(</a:t>
              </a:r>
              <a:r>
                <a:rPr lang="bg-BG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988 долара</a:t>
              </a: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)		</a:t>
              </a:r>
              <a:r>
                <a:rPr lang="bg-BG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    СРЕБЪРЕН</a:t>
              </a: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							</a:t>
              </a:r>
              <a:r>
                <a:rPr lang="bg-BG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    </a:t>
              </a: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162.5 $</a:t>
              </a:r>
            </a:p>
            <a:p>
              <a:pPr defTabSz="360000">
                <a:lnSpc>
                  <a:spcPct val="150000"/>
                </a:lnSpc>
              </a:pP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1000 QV  	(</a:t>
              </a:r>
              <a:r>
                <a:rPr lang="bg-BG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1470 долара</a:t>
              </a: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) 		</a:t>
              </a:r>
              <a:r>
                <a:rPr lang="bg-BG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ЗЛАТЕН</a:t>
              </a:r>
              <a:r>
                <a:rPr lang="tr-TR" sz="2800" b="1" spc="-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 						  			250 $</a:t>
              </a:r>
              <a:endParaRPr lang="ru-RU" sz="2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048767" name="TextBox 21"/>
            <p:cNvSpPr txBox="1"/>
            <p:nvPr/>
          </p:nvSpPr>
          <p:spPr>
            <a:xfrm>
              <a:off x="3429528" y="2213955"/>
              <a:ext cx="7122906" cy="76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bg-BG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" panose="02000000000000000000" pitchFamily="2" charset="0"/>
                  <a:cs typeface="Open Sans" panose="020B0606030504020204" pitchFamily="34" charset="0"/>
                </a:rPr>
                <a:t>Доходът се изплаща в момента на включване </a:t>
              </a:r>
              <a:endPara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endParaRPr>
            </a:p>
            <a:p>
              <a:r>
                <a:rPr lang="bg-BG" sz="3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" panose="02000000000000000000" pitchFamily="2" charset="0"/>
                  <a:cs typeface="Open Sans" panose="020B0606030504020204" pitchFamily="34" charset="0"/>
                </a:rPr>
                <a:t>Бърз стартов Бонус</a:t>
              </a:r>
              <a:endPara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30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4"/>
          <p:cNvSpPr/>
          <p:nvPr/>
        </p:nvSpPr>
        <p:spPr>
          <a:xfrm>
            <a:off x="3811778" y="2284428"/>
            <a:ext cx="7998690" cy="4308862"/>
          </a:xfrm>
          <a:prstGeom prst="rect">
            <a:avLst/>
          </a:prstGeom>
          <a:noFill/>
        </p:spPr>
        <p:txBody>
          <a:bodyPr wrap="square" lIns="60951" tIns="30475" rIns="60951" bIns="3047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2400" b="1" dirty="0">
                <a:latin typeface="Arial Black" pitchFamily="34" charset="0"/>
              </a:rPr>
              <a:t>СЛЕД КАТО СЕ ВКЛЮЧИШ В СИСТЕМАТА</a:t>
            </a:r>
            <a:endParaRPr lang="tr-TR" sz="2400" b="1" dirty="0">
              <a:latin typeface="Arial Black" pitchFamily="34" charset="0"/>
            </a:endParaRPr>
          </a:p>
          <a:p>
            <a:pPr algn="ctr"/>
            <a:r>
              <a:rPr lang="bg-BG" sz="2800" b="1" dirty="0">
                <a:latin typeface="Arial Black" pitchFamily="34" charset="0"/>
              </a:rPr>
              <a:t>В рамките на 28 дена</a:t>
            </a:r>
            <a:endParaRPr lang="tr-TR" sz="2800" b="1" dirty="0">
              <a:latin typeface="Arial Black" pitchFamily="34" charset="0"/>
            </a:endParaRPr>
          </a:p>
          <a:p>
            <a:pPr algn="ctr"/>
            <a:r>
              <a:rPr lang="bg-BG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Регистрираш 2 нови човека</a:t>
            </a:r>
            <a:endParaRPr lang="tr-TR" sz="2800" b="1" dirty="0">
              <a:latin typeface="Arial Black" pitchFamily="34" charset="0"/>
            </a:endParaRPr>
          </a:p>
          <a:p>
            <a:pPr algn="ctr"/>
            <a:endParaRPr lang="tr-TR" sz="2800" b="1" dirty="0">
              <a:latin typeface="Arial Black" pitchFamily="34" charset="0"/>
            </a:endParaRPr>
          </a:p>
          <a:p>
            <a:pPr algn="ctr"/>
            <a:r>
              <a:rPr lang="bg-BG" sz="2800" b="1" dirty="0">
                <a:latin typeface="Arial Black" pitchFamily="34" charset="0"/>
              </a:rPr>
              <a:t>Ще получиш като бонус активност за следващия месец и продукти на стойност </a:t>
            </a:r>
            <a:endParaRPr lang="tr-TR" sz="2800" b="1" dirty="0">
              <a:latin typeface="Arial Black" pitchFamily="34" charset="0"/>
            </a:endParaRPr>
          </a:p>
          <a:p>
            <a:pPr algn="ctr"/>
            <a:r>
              <a:rPr lang="tr-TR" sz="2800" b="1" u="sng" dirty="0">
                <a:latin typeface="Arial Black" pitchFamily="34" charset="0"/>
              </a:rPr>
              <a:t>50 QV</a:t>
            </a:r>
            <a:endParaRPr lang="tr-TR" sz="2800" b="1" dirty="0">
              <a:latin typeface="Arial Black" pitchFamily="34" charset="0"/>
            </a:endParaRPr>
          </a:p>
          <a:p>
            <a:pPr algn="ctr"/>
            <a:endParaRPr lang="tr-TR" sz="2800" b="1" dirty="0">
              <a:latin typeface="Arial Black" pitchFamily="34" charset="0"/>
            </a:endParaRPr>
          </a:p>
          <a:p>
            <a:pPr algn="ctr"/>
            <a:endParaRPr lang="tr-TR" sz="2800" b="1" dirty="0">
              <a:latin typeface="Arial Black" pitchFamily="34" charset="0"/>
            </a:endParaRPr>
          </a:p>
        </p:txBody>
      </p:sp>
      <p:sp>
        <p:nvSpPr>
          <p:cNvPr id="4" name="TextBox 21"/>
          <p:cNvSpPr txBox="1"/>
          <p:nvPr/>
        </p:nvSpPr>
        <p:spPr>
          <a:xfrm>
            <a:off x="381532" y="1308235"/>
            <a:ext cx="11394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2. 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БОНУСЪТ СЕ ИЗПЛАЩА СЛЕД 28-ия ДЕН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bg-BG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БОНУС АКТИВНОСТ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7 Diyagram"/>
          <p:cNvGraphicFramePr/>
          <p:nvPr>
            <p:extLst>
              <p:ext uri="{D42A27DB-BD31-4B8C-83A1-F6EECF244321}">
                <p14:modId xmlns:p14="http://schemas.microsoft.com/office/powerpoint/2010/main" val="4083449830"/>
              </p:ext>
            </p:extLst>
          </p:nvPr>
        </p:nvGraphicFramePr>
        <p:xfrm>
          <a:off x="948505" y="2093453"/>
          <a:ext cx="2752435" cy="343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21"/>
          <p:cNvSpPr txBox="1"/>
          <p:nvPr/>
        </p:nvSpPr>
        <p:spPr>
          <a:xfrm>
            <a:off x="6396" y="5791379"/>
            <a:ext cx="11394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Освен това, може да бъдеш активен и като си купиш продукти.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65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/>
          <p:cNvSpPr txBox="1"/>
          <p:nvPr/>
        </p:nvSpPr>
        <p:spPr>
          <a:xfrm>
            <a:off x="768685" y="1683371"/>
            <a:ext cx="8741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3. 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Изплаща се след 28-я ден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tr-T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3 D </a:t>
            </a:r>
            <a:r>
              <a:rPr lang="bg-BG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БОНУС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2 Diyagram"/>
          <p:cNvGraphicFramePr/>
          <p:nvPr>
            <p:extLst>
              <p:ext uri="{D42A27DB-BD31-4B8C-83A1-F6EECF244321}">
                <p14:modId xmlns:p14="http://schemas.microsoft.com/office/powerpoint/2010/main" val="2959768764"/>
              </p:ext>
            </p:extLst>
          </p:nvPr>
        </p:nvGraphicFramePr>
        <p:xfrm>
          <a:off x="655430" y="2468589"/>
          <a:ext cx="3777672" cy="4045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47"/>
          <p:cNvSpPr txBox="1"/>
          <p:nvPr/>
        </p:nvSpPr>
        <p:spPr>
          <a:xfrm>
            <a:off x="4294556" y="2684734"/>
            <a:ext cx="70381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39976">
              <a:lnSpc>
                <a:spcPct val="150000"/>
              </a:lnSpc>
            </a:pPr>
            <a:r>
              <a:rPr lang="bg-BG" sz="2800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Ако в рамките на 28 дена регистрирате 3-ма нови човека и те заедно със своите хора имат общо покупка на стойност 600 </a:t>
            </a:r>
            <a:r>
              <a:rPr lang="en-GB" sz="2800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QV </a:t>
            </a:r>
            <a:r>
              <a:rPr lang="bg-BG" sz="2800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получавате  </a:t>
            </a:r>
            <a:r>
              <a:rPr lang="bg-BG" sz="2800" b="1" spc="-100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допълнителни</a:t>
            </a:r>
            <a:r>
              <a:rPr lang="tr-TR" sz="2800" b="1" spc="-100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   </a:t>
            </a:r>
            <a:r>
              <a:rPr lang="tr-TR" sz="2800" b="1" u="sng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100 $</a:t>
            </a:r>
            <a:endParaRPr lang="ru-RU" sz="2800" b="1" spc="-100" dirty="0">
              <a:latin typeface="Cambria" pitchFamily="18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1966993" y="2895831"/>
            <a:ext cx="1237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100 $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383366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9"/>
          <p:cNvPicPr>
            <a:picLocks noChangeAspect="1"/>
          </p:cNvPicPr>
          <p:nvPr/>
        </p:nvPicPr>
        <p:blipFill rotWithShape="1">
          <a:blip r:embed="rId2" cstate="print"/>
          <a:srcRect l="19851" t="11004" r="53732" b="34071"/>
          <a:stretch/>
        </p:blipFill>
        <p:spPr>
          <a:xfrm>
            <a:off x="6695813" y="1082429"/>
            <a:ext cx="4236847" cy="4954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Metin kutusu 6"/>
          <p:cNvSpPr txBox="1"/>
          <p:nvPr/>
        </p:nvSpPr>
        <p:spPr>
          <a:xfrm>
            <a:off x="562211" y="1286588"/>
            <a:ext cx="65321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КОИ СМЕ НИЕ?</a:t>
            </a:r>
            <a:endParaRPr lang="tr-T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endParaRPr lang="tr-T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r>
              <a:rPr lang="bg-BG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Ние сме Дилшад и Мурат Дал-основателите на успешния </a:t>
            </a: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SIMURG</a:t>
            </a:r>
            <a:r>
              <a:rPr lang="bg-BG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екип, който създадохме през Януари 2019 г.</a:t>
            </a:r>
            <a:r>
              <a:rPr lang="tr-T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0930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/>
          <p:cNvSpPr txBox="1"/>
          <p:nvPr/>
        </p:nvSpPr>
        <p:spPr>
          <a:xfrm>
            <a:off x="1249328" y="1753710"/>
            <a:ext cx="8741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4. 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ИЗПЛАЩА СЕ  СЛЕД 28-ия ДЕН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tr-T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4x4 </a:t>
            </a:r>
            <a:r>
              <a:rPr lang="bg-BG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БОНУС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2 Diyagram"/>
          <p:cNvGraphicFramePr/>
          <p:nvPr>
            <p:extLst>
              <p:ext uri="{D42A27DB-BD31-4B8C-83A1-F6EECF244321}">
                <p14:modId xmlns:p14="http://schemas.microsoft.com/office/powerpoint/2010/main" val="3538109205"/>
              </p:ext>
            </p:extLst>
          </p:nvPr>
        </p:nvGraphicFramePr>
        <p:xfrm>
          <a:off x="267855" y="2538928"/>
          <a:ext cx="4645890" cy="4045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47"/>
          <p:cNvSpPr txBox="1"/>
          <p:nvPr/>
        </p:nvSpPr>
        <p:spPr>
          <a:xfrm>
            <a:off x="4775199" y="2755073"/>
            <a:ext cx="70381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39976">
              <a:lnSpc>
                <a:spcPct val="150000"/>
              </a:lnSpc>
            </a:pPr>
            <a:r>
              <a:rPr lang="bg-BG" sz="2800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АКО В РАМКИТЕ НА 28 ДЕНА регистрирате 4 човека и заедно с тяхните хора имате </a:t>
            </a:r>
            <a:endParaRPr lang="tr-TR" sz="2800" b="1" dirty="0">
              <a:latin typeface="Cambria" pitchFamily="18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  <a:p>
            <a:pPr algn="ctr" defTabSz="239976">
              <a:lnSpc>
                <a:spcPct val="150000"/>
              </a:lnSpc>
            </a:pPr>
            <a:r>
              <a:rPr lang="tr-TR" sz="2800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1000 QV</a:t>
            </a:r>
            <a:r>
              <a:rPr lang="bg-BG" sz="2800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 ще спечелите</a:t>
            </a:r>
            <a:endParaRPr lang="tr-TR" sz="2800" b="1" dirty="0">
              <a:latin typeface="Cambria" pitchFamily="18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  <a:p>
            <a:pPr algn="ctr" defTabSz="239976">
              <a:lnSpc>
                <a:spcPct val="150000"/>
              </a:lnSpc>
            </a:pPr>
            <a:r>
              <a:rPr lang="tr-TR" sz="2800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bg-BG" sz="2800" b="1" spc="-100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допълнителни</a:t>
            </a:r>
            <a:r>
              <a:rPr lang="tr-TR" sz="2800" b="1" spc="-100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    </a:t>
            </a:r>
            <a:r>
              <a:rPr lang="tr-TR" sz="2800" b="1" u="sng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100 $</a:t>
            </a:r>
            <a:r>
              <a:rPr lang="tr-TR" sz="2800" b="1" spc="-100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.</a:t>
            </a:r>
            <a:endParaRPr lang="ru-RU" sz="2800" b="1" spc="-100" dirty="0">
              <a:latin typeface="Cambria" pitchFamily="18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2004290" y="2929225"/>
            <a:ext cx="1237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200 $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503071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/>
          <p:cNvSpPr txBox="1"/>
          <p:nvPr/>
        </p:nvSpPr>
        <p:spPr>
          <a:xfrm>
            <a:off x="1252787" y="825066"/>
            <a:ext cx="8741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5. 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Плаща се на седмична база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bg-BG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ГРУПОВ БОНУС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2 Diyagram"/>
          <p:cNvGraphicFramePr/>
          <p:nvPr>
            <p:extLst>
              <p:ext uri="{D42A27DB-BD31-4B8C-83A1-F6EECF244321}">
                <p14:modId xmlns:p14="http://schemas.microsoft.com/office/powerpoint/2010/main" val="1310480354"/>
              </p:ext>
            </p:extLst>
          </p:nvPr>
        </p:nvGraphicFramePr>
        <p:xfrm>
          <a:off x="831274" y="1274617"/>
          <a:ext cx="4904508" cy="4645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4 Düz Bağlayıcı"/>
          <p:cNvCxnSpPr/>
          <p:nvPr/>
        </p:nvCxnSpPr>
        <p:spPr>
          <a:xfrm rot="16200000" flipH="1">
            <a:off x="2124364" y="3870036"/>
            <a:ext cx="2724728" cy="923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kdörtgen 68"/>
          <p:cNvSpPr/>
          <p:nvPr/>
        </p:nvSpPr>
        <p:spPr>
          <a:xfrm>
            <a:off x="1706875" y="1959373"/>
            <a:ext cx="1169626" cy="615543"/>
          </a:xfrm>
          <a:prstGeom prst="rect">
            <a:avLst/>
          </a:prstGeom>
          <a:noFill/>
        </p:spPr>
        <p:txBody>
          <a:bodyPr wrap="square" lIns="60951" tIns="30475" rIns="60951" bIns="3047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b="1" dirty="0">
                <a:latin typeface="Arial Black" pitchFamily="34" charset="0"/>
              </a:rPr>
              <a:t>Ляв крак</a:t>
            </a:r>
            <a:endParaRPr lang="tr-TR" b="1" dirty="0">
              <a:latin typeface="Arial Black" pitchFamily="34" charset="0"/>
            </a:endParaRPr>
          </a:p>
        </p:txBody>
      </p:sp>
      <p:sp>
        <p:nvSpPr>
          <p:cNvPr id="7" name="Dikdörtgen 69"/>
          <p:cNvSpPr/>
          <p:nvPr/>
        </p:nvSpPr>
        <p:spPr>
          <a:xfrm>
            <a:off x="4014550" y="1967399"/>
            <a:ext cx="1170982" cy="615543"/>
          </a:xfrm>
          <a:prstGeom prst="rect">
            <a:avLst/>
          </a:prstGeom>
          <a:noFill/>
        </p:spPr>
        <p:txBody>
          <a:bodyPr wrap="square" lIns="60951" tIns="30475" rIns="60951" bIns="3047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b="1" dirty="0">
                <a:latin typeface="Arial Black" pitchFamily="34" charset="0"/>
              </a:rPr>
              <a:t>Десен крак</a:t>
            </a:r>
            <a:endParaRPr lang="tr-TR" b="1" dirty="0">
              <a:latin typeface="Arial Black" pitchFamily="34" charset="0"/>
            </a:endParaRPr>
          </a:p>
        </p:txBody>
      </p:sp>
      <p:sp>
        <p:nvSpPr>
          <p:cNvPr id="8" name="TextBox 25"/>
          <p:cNvSpPr txBox="1"/>
          <p:nvPr/>
        </p:nvSpPr>
        <p:spPr>
          <a:xfrm>
            <a:off x="3966254" y="5384274"/>
            <a:ext cx="1850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10.000 QV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9" name="TextBox 25"/>
          <p:cNvSpPr txBox="1"/>
          <p:nvPr/>
        </p:nvSpPr>
        <p:spPr>
          <a:xfrm>
            <a:off x="1252787" y="5434320"/>
            <a:ext cx="1855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15.000 QV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0" name="Dikdörtgen 72"/>
          <p:cNvSpPr/>
          <p:nvPr/>
        </p:nvSpPr>
        <p:spPr>
          <a:xfrm>
            <a:off x="6872039" y="4506007"/>
            <a:ext cx="5135234" cy="1354207"/>
          </a:xfrm>
          <a:prstGeom prst="rect">
            <a:avLst/>
          </a:prstGeom>
          <a:noFill/>
        </p:spPr>
        <p:txBody>
          <a:bodyPr wrap="square" lIns="60951" tIns="30475" rIns="60951" bIns="3047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g-BG" sz="2400" b="1" dirty="0">
                <a:latin typeface="Cambria" pitchFamily="18" charset="0"/>
              </a:rPr>
              <a:t>Златен  </a:t>
            </a:r>
          </a:p>
          <a:p>
            <a:r>
              <a:rPr lang="bg-BG" sz="2200" b="1" dirty="0">
                <a:latin typeface="Cambria" pitchFamily="18" charset="0"/>
              </a:rPr>
              <a:t>Сребърен</a:t>
            </a:r>
            <a:r>
              <a:rPr lang="tr-TR" sz="2200" b="1" dirty="0">
                <a:latin typeface="Cambria" pitchFamily="18" charset="0"/>
              </a:rPr>
              <a:t>	</a:t>
            </a:r>
            <a:r>
              <a:rPr lang="bg-BG" sz="2200" b="1" dirty="0">
                <a:latin typeface="Cambria" pitchFamily="18" charset="0"/>
              </a:rPr>
              <a:t>              </a:t>
            </a:r>
            <a:r>
              <a:rPr lang="tr-TR" sz="2200" b="1" dirty="0">
                <a:latin typeface="Cambria" pitchFamily="18" charset="0"/>
              </a:rPr>
              <a:t>%17	1700$</a:t>
            </a:r>
          </a:p>
          <a:p>
            <a:r>
              <a:rPr lang="bg-BG" sz="2000" b="1" dirty="0">
                <a:latin typeface="Cambria" pitchFamily="18" charset="0"/>
              </a:rPr>
              <a:t>Бронзов</a:t>
            </a:r>
            <a:r>
              <a:rPr lang="tr-TR" sz="2000" b="1" dirty="0">
                <a:latin typeface="Cambria" pitchFamily="18" charset="0"/>
              </a:rPr>
              <a:t>		%15	1500$</a:t>
            </a:r>
          </a:p>
          <a:p>
            <a:r>
              <a:rPr lang="bg-BG" b="1" dirty="0">
                <a:latin typeface="Cambria" pitchFamily="18" charset="0"/>
              </a:rPr>
              <a:t>Купуване с отстъпка</a:t>
            </a:r>
            <a:r>
              <a:rPr lang="tr-TR" b="1" dirty="0">
                <a:latin typeface="Cambria" pitchFamily="18" charset="0"/>
              </a:rPr>
              <a:t> 	%13	1300$</a:t>
            </a:r>
          </a:p>
        </p:txBody>
      </p:sp>
      <p:sp>
        <p:nvSpPr>
          <p:cNvPr id="11" name="TextBox 47"/>
          <p:cNvSpPr txBox="1"/>
          <p:nvPr/>
        </p:nvSpPr>
        <p:spPr>
          <a:xfrm>
            <a:off x="5945755" y="1862581"/>
            <a:ext cx="6011415" cy="379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39976">
              <a:lnSpc>
                <a:spcPct val="150000"/>
              </a:lnSpc>
            </a:pPr>
            <a:r>
              <a:rPr lang="bg-BG" sz="2000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Изравняват се точките от левия и десния крак в рамките на една седмица, като база се взима по-късия крак.  Бонусът се изплаща според пакета на включване както следва</a:t>
            </a:r>
            <a:endParaRPr lang="tr-TR" sz="2000" b="1" dirty="0">
              <a:latin typeface="Cambria" pitchFamily="18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  <a:p>
            <a:pPr algn="ctr" defTabSz="239976">
              <a:lnSpc>
                <a:spcPct val="150000"/>
              </a:lnSpc>
            </a:pPr>
            <a:r>
              <a:rPr lang="tr-TR" sz="2800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</a:p>
          <a:p>
            <a:pPr algn="ctr" defTabSz="239976">
              <a:lnSpc>
                <a:spcPct val="150000"/>
              </a:lnSpc>
            </a:pPr>
            <a:r>
              <a:rPr lang="bg-BG" sz="2400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                </a:t>
            </a:r>
            <a:r>
              <a:rPr lang="bg-BG" sz="2400" b="1" dirty="0">
                <a:latin typeface="Cambria" pitchFamily="18" charset="0"/>
              </a:rPr>
              <a:t>                             </a:t>
            </a:r>
            <a:r>
              <a:rPr lang="tr-TR" sz="2400" b="1" dirty="0">
                <a:latin typeface="Cambria" pitchFamily="18" charset="0"/>
              </a:rPr>
              <a:t>  %1</a:t>
            </a:r>
            <a:r>
              <a:rPr lang="bg-BG" sz="2400" b="1" dirty="0">
                <a:latin typeface="Cambria" pitchFamily="18" charset="0"/>
              </a:rPr>
              <a:t>9</a:t>
            </a:r>
            <a:r>
              <a:rPr lang="tr-TR" sz="2400" b="1" dirty="0">
                <a:latin typeface="Cambria" pitchFamily="18" charset="0"/>
              </a:rPr>
              <a:t>	</a:t>
            </a:r>
            <a:r>
              <a:rPr lang="bg-BG" sz="2400" b="1" dirty="0">
                <a:latin typeface="Cambria" pitchFamily="18" charset="0"/>
              </a:rPr>
              <a:t>   </a:t>
            </a:r>
            <a:r>
              <a:rPr lang="tr-TR" sz="2400" b="1" dirty="0">
                <a:latin typeface="Cambria" pitchFamily="18" charset="0"/>
              </a:rPr>
              <a:t>1</a:t>
            </a:r>
            <a:r>
              <a:rPr lang="bg-BG" sz="2400" b="1" dirty="0">
                <a:latin typeface="Cambria" pitchFamily="18" charset="0"/>
              </a:rPr>
              <a:t>9</a:t>
            </a:r>
            <a:r>
              <a:rPr lang="tr-TR" sz="2400" b="1" dirty="0">
                <a:latin typeface="Cambria" pitchFamily="18" charset="0"/>
              </a:rPr>
              <a:t>00$</a:t>
            </a:r>
            <a:r>
              <a:rPr lang="bg-BG" sz="2400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         </a:t>
            </a:r>
            <a:r>
              <a:rPr lang="bg-BG" sz="2800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             </a:t>
            </a:r>
            <a:endParaRPr lang="tr-TR" sz="2800" b="1" dirty="0">
              <a:latin typeface="Cambria" pitchFamily="18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  <a:p>
            <a:pPr algn="ctr" defTabSz="239976">
              <a:lnSpc>
                <a:spcPct val="150000"/>
              </a:lnSpc>
            </a:pPr>
            <a:endParaRPr lang="ru-RU" sz="2800" b="1" spc="-100" dirty="0">
              <a:latin typeface="Cambria" pitchFamily="18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cxnSp>
        <p:nvCxnSpPr>
          <p:cNvPr id="13" name="12 Düz Bağlayıcı"/>
          <p:cNvCxnSpPr/>
          <p:nvPr/>
        </p:nvCxnSpPr>
        <p:spPr>
          <a:xfrm rot="10800000" flipV="1">
            <a:off x="1570182" y="5551055"/>
            <a:ext cx="858982" cy="20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Düz Bağlayıcı"/>
          <p:cNvCxnSpPr/>
          <p:nvPr/>
        </p:nvCxnSpPr>
        <p:spPr>
          <a:xfrm rot="10800000" flipV="1">
            <a:off x="4253345" y="5472546"/>
            <a:ext cx="858982" cy="20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5"/>
          <p:cNvSpPr txBox="1"/>
          <p:nvPr/>
        </p:nvSpPr>
        <p:spPr>
          <a:xfrm>
            <a:off x="1" y="5891519"/>
            <a:ext cx="3426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+5.000 QV </a:t>
            </a:r>
            <a:r>
              <a:rPr lang="bg-BG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се прехвърлят</a:t>
            </a:r>
            <a:r>
              <a:rPr lang="tr-T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472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Resim" descr="Resim1.jpg"/>
          <p:cNvPicPr>
            <a:picLocks noChangeAspect="1"/>
          </p:cNvPicPr>
          <p:nvPr/>
        </p:nvPicPr>
        <p:blipFill>
          <a:blip r:embed="rId2" cstate="print"/>
          <a:srcRect l="13333" t="19763" r="13699"/>
          <a:stretch>
            <a:fillRect/>
          </a:stretch>
        </p:blipFill>
        <p:spPr>
          <a:xfrm>
            <a:off x="1246909" y="1902729"/>
            <a:ext cx="7955706" cy="4239454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1725046" y="1256398"/>
            <a:ext cx="8741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ОЩЕ ЕДИН КАРИЕРНИ ЕТАПИ</a:t>
            </a:r>
          </a:p>
        </p:txBody>
      </p:sp>
    </p:spTree>
    <p:extLst>
      <p:ext uri="{BB962C8B-B14F-4D97-AF65-F5344CB8AC3E}">
        <p14:creationId xmlns:p14="http://schemas.microsoft.com/office/powerpoint/2010/main" val="2950387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/>
          <p:cNvSpPr txBox="1"/>
          <p:nvPr/>
        </p:nvSpPr>
        <p:spPr>
          <a:xfrm>
            <a:off x="977280" y="1272797"/>
            <a:ext cx="9674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6. </a:t>
            </a:r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Бонусът се изплаща еднократно при постигане на съответното ниво               </a:t>
            </a:r>
            <a:r>
              <a:rPr lang="bg-BG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Кариерен Бонус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3" name="2 Resim" descr="Resim1.jpg"/>
          <p:cNvPicPr>
            <a:picLocks noChangeAspect="1"/>
          </p:cNvPicPr>
          <p:nvPr/>
        </p:nvPicPr>
        <p:blipFill>
          <a:blip r:embed="rId2" cstate="print"/>
          <a:srcRect l="13333" t="19763" r="13116" b="39294"/>
          <a:stretch>
            <a:fillRect/>
          </a:stretch>
        </p:blipFill>
        <p:spPr>
          <a:xfrm>
            <a:off x="977280" y="2288460"/>
            <a:ext cx="9347200" cy="2521527"/>
          </a:xfrm>
          <a:prstGeom prst="rect">
            <a:avLst/>
          </a:prstGeom>
        </p:spPr>
      </p:pic>
      <p:sp>
        <p:nvSpPr>
          <p:cNvPr id="4" name="TextBox 21"/>
          <p:cNvSpPr txBox="1"/>
          <p:nvPr/>
        </p:nvSpPr>
        <p:spPr>
          <a:xfrm>
            <a:off x="1012025" y="4888368"/>
            <a:ext cx="2265109" cy="1077218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A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ктивен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	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Къс крак</a:t>
            </a:r>
            <a:endParaRPr lang="tr-TR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A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ктивен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	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Дълъг крак</a:t>
            </a:r>
            <a:endParaRPr lang="ru-RU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5" name="TextBox 21"/>
          <p:cNvSpPr txBox="1"/>
          <p:nvPr/>
        </p:nvSpPr>
        <p:spPr>
          <a:xfrm>
            <a:off x="3528936" y="4883751"/>
            <a:ext cx="1955691" cy="830997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Rookie	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къс крак</a:t>
            </a:r>
            <a:endParaRPr lang="tr-TR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Rookie	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дълъг крак</a:t>
            </a:r>
            <a:endParaRPr lang="ru-RU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6" name="TextBox 21"/>
          <p:cNvSpPr txBox="1"/>
          <p:nvPr/>
        </p:nvSpPr>
        <p:spPr>
          <a:xfrm>
            <a:off x="5713334" y="4897607"/>
            <a:ext cx="1941837" cy="830997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2 Rookie	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къс крак</a:t>
            </a:r>
            <a:endParaRPr lang="tr-TR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Rookie	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дълиг крак</a:t>
            </a:r>
            <a:endParaRPr lang="ru-RU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7" name="TextBox 21"/>
          <p:cNvSpPr txBox="1"/>
          <p:nvPr/>
        </p:nvSpPr>
        <p:spPr>
          <a:xfrm>
            <a:off x="7923025" y="4906842"/>
            <a:ext cx="2456873" cy="830997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Beginner + 2 Rookie	       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къс крак</a:t>
            </a:r>
            <a:endParaRPr lang="tr-TR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2 Rookie	     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дълъг крак</a:t>
            </a:r>
            <a:endParaRPr lang="ru-RU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6371316" y="5578999"/>
            <a:ext cx="1209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500 $</a:t>
            </a:r>
            <a:endParaRPr lang="tr-TR" sz="2800" dirty="0"/>
          </a:p>
        </p:txBody>
      </p:sp>
      <p:sp>
        <p:nvSpPr>
          <p:cNvPr id="10" name="9 Dikdörtgen"/>
          <p:cNvSpPr/>
          <p:nvPr/>
        </p:nvSpPr>
        <p:spPr>
          <a:xfrm>
            <a:off x="8278625" y="5759108"/>
            <a:ext cx="1500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1.000 $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701291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/>
          <p:cNvSpPr txBox="1"/>
          <p:nvPr/>
        </p:nvSpPr>
        <p:spPr>
          <a:xfrm>
            <a:off x="1320798" y="818912"/>
            <a:ext cx="9909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6. </a:t>
            </a:r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Бонусът се изплаща еднократно при постигане на съответното ниво                        </a:t>
            </a:r>
            <a:r>
              <a:rPr lang="bg-BG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Кариерен Бонус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" name="TextBox 21"/>
          <p:cNvSpPr txBox="1"/>
          <p:nvPr/>
        </p:nvSpPr>
        <p:spPr>
          <a:xfrm>
            <a:off x="1320800" y="4142368"/>
            <a:ext cx="2382981" cy="1077218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Apprentice + 4 Rookie	        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къс крак</a:t>
            </a:r>
            <a:endParaRPr lang="tr-TR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Beginner + 1 Rookie 	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дълъг крак</a:t>
            </a:r>
            <a:endParaRPr lang="ru-RU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5" name="TextBox 21"/>
          <p:cNvSpPr txBox="1"/>
          <p:nvPr/>
        </p:nvSpPr>
        <p:spPr>
          <a:xfrm>
            <a:off x="3798566" y="4137751"/>
            <a:ext cx="2020344" cy="156966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Apprentice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 + </a:t>
            </a: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2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Beginner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 + </a:t>
            </a: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5 Rookie 	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къс крак</a:t>
            </a:r>
            <a:endParaRPr lang="tr-TR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marL="457200" indent="-457200"/>
            <a:endParaRPr lang="tr-TR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Apprentice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+ </a:t>
            </a: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Rookie</a:t>
            </a:r>
            <a:endParaRPr lang="ru-RU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8" name="7 Resim" descr="Resim1.jpg"/>
          <p:cNvPicPr>
            <a:picLocks noChangeAspect="1"/>
          </p:cNvPicPr>
          <p:nvPr/>
        </p:nvPicPr>
        <p:blipFill>
          <a:blip r:embed="rId2" cstate="print"/>
          <a:srcRect l="13333" t="60706" r="13699"/>
          <a:stretch>
            <a:fillRect/>
          </a:stretch>
        </p:blipFill>
        <p:spPr>
          <a:xfrm>
            <a:off x="1479139" y="1704779"/>
            <a:ext cx="9273072" cy="2419928"/>
          </a:xfrm>
          <a:prstGeom prst="rect">
            <a:avLst/>
          </a:prstGeom>
        </p:spPr>
      </p:pic>
      <p:sp>
        <p:nvSpPr>
          <p:cNvPr id="9" name="TextBox 21"/>
          <p:cNvSpPr txBox="1"/>
          <p:nvPr/>
        </p:nvSpPr>
        <p:spPr>
          <a:xfrm>
            <a:off x="5899844" y="4133133"/>
            <a:ext cx="2128342" cy="2062103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Asistant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+ </a:t>
            </a: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Apprentice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 + </a:t>
            </a: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2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Beginner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 + </a:t>
            </a: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5 Rookie 	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къс крак</a:t>
            </a:r>
            <a:endParaRPr lang="tr-TR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marL="457200" indent="-457200"/>
            <a:endParaRPr lang="tr-TR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Apprentice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+ </a:t>
            </a: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Beginner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+</a:t>
            </a: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2 Rookie	</a:t>
            </a:r>
            <a:endParaRPr lang="ru-RU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8010361" y="4128514"/>
            <a:ext cx="2657652" cy="1815882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Master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+ 1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Asistant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+ </a:t>
            </a: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2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Apprentice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 + 3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Beginner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 </a:t>
            </a: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+ 5 Rookie      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къс крак</a:t>
            </a:r>
            <a:endParaRPr lang="tr-TR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marL="457200" indent="-457200"/>
            <a:endParaRPr lang="tr-TR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1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Asistant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+ 1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Apprentice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+  1 </a:t>
            </a:r>
            <a:r>
              <a:rPr lang="tr-TR" sz="1600" b="1" i="1" dirty="0" err="1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Beginner</a:t>
            </a:r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 +</a:t>
            </a:r>
          </a:p>
          <a:p>
            <a:pPr marL="457200" indent="-457200"/>
            <a:r>
              <a:rPr lang="tr-TR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3 Rookie	</a:t>
            </a:r>
            <a:r>
              <a:rPr lang="bg-BG" sz="1600" b="1" i="1" dirty="0"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дълъг крак</a:t>
            </a:r>
            <a:endParaRPr lang="ru-RU" sz="1600" b="1" i="1" dirty="0"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cxnSp>
        <p:nvCxnSpPr>
          <p:cNvPr id="12" name="11 Düz Bağlayıcı"/>
          <p:cNvCxnSpPr>
            <a:stCxn id="4" idx="1"/>
            <a:endCxn id="4" idx="3"/>
          </p:cNvCxnSpPr>
          <p:nvPr/>
        </p:nvCxnSpPr>
        <p:spPr>
          <a:xfrm rot="10800000" flipH="1">
            <a:off x="1320799" y="4680977"/>
            <a:ext cx="2382981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Düz Bağlayıcı"/>
          <p:cNvCxnSpPr/>
          <p:nvPr/>
        </p:nvCxnSpPr>
        <p:spPr>
          <a:xfrm rot="10800000" flipH="1">
            <a:off x="3798566" y="5070357"/>
            <a:ext cx="2020344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Düz Bağlayıcı"/>
          <p:cNvCxnSpPr/>
          <p:nvPr/>
        </p:nvCxnSpPr>
        <p:spPr>
          <a:xfrm rot="10800000" flipH="1">
            <a:off x="5899844" y="5311961"/>
            <a:ext cx="2020344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Düz Bağlayıcı"/>
          <p:cNvCxnSpPr/>
          <p:nvPr/>
        </p:nvCxnSpPr>
        <p:spPr>
          <a:xfrm flipV="1">
            <a:off x="8017162" y="5052289"/>
            <a:ext cx="2641600" cy="923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Dikdörtgen"/>
          <p:cNvSpPr/>
          <p:nvPr/>
        </p:nvSpPr>
        <p:spPr>
          <a:xfrm>
            <a:off x="2022763" y="5257861"/>
            <a:ext cx="1450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2.000 $</a:t>
            </a:r>
            <a:endParaRPr lang="tr-TR" sz="2400" dirty="0"/>
          </a:p>
        </p:txBody>
      </p:sp>
      <p:sp>
        <p:nvSpPr>
          <p:cNvPr id="34" name="33 Dikdörtgen"/>
          <p:cNvSpPr/>
          <p:nvPr/>
        </p:nvSpPr>
        <p:spPr>
          <a:xfrm>
            <a:off x="4003963" y="5687352"/>
            <a:ext cx="1450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5.000 $</a:t>
            </a:r>
            <a:endParaRPr lang="tr-TR" sz="2400" dirty="0"/>
          </a:p>
        </p:txBody>
      </p:sp>
      <p:sp>
        <p:nvSpPr>
          <p:cNvPr id="35" name="34 Dikdörtgen"/>
          <p:cNvSpPr/>
          <p:nvPr/>
        </p:nvSpPr>
        <p:spPr>
          <a:xfrm>
            <a:off x="6581095" y="5970914"/>
            <a:ext cx="14470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10.000 $</a:t>
            </a:r>
            <a:endParaRPr lang="tr-TR" sz="2000" dirty="0"/>
          </a:p>
        </p:txBody>
      </p:sp>
      <p:sp>
        <p:nvSpPr>
          <p:cNvPr id="36" name="35 Dikdörtgen"/>
          <p:cNvSpPr/>
          <p:nvPr/>
        </p:nvSpPr>
        <p:spPr>
          <a:xfrm>
            <a:off x="8328690" y="5872762"/>
            <a:ext cx="1699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25.000 $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860985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8"/>
          <p:cNvGrpSpPr/>
          <p:nvPr/>
        </p:nvGrpSpPr>
        <p:grpSpPr>
          <a:xfrm>
            <a:off x="0" y="1763853"/>
            <a:ext cx="11887200" cy="1600310"/>
            <a:chOff x="1591350" y="2266699"/>
            <a:chExt cx="14350740" cy="2400837"/>
          </a:xfrm>
        </p:grpSpPr>
        <p:sp>
          <p:nvSpPr>
            <p:cNvPr id="4" name="TextBox 9"/>
            <p:cNvSpPr txBox="1"/>
            <p:nvPr/>
          </p:nvSpPr>
          <p:spPr>
            <a:xfrm>
              <a:off x="4711433" y="3051651"/>
              <a:ext cx="8489406" cy="16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39976">
                <a:lnSpc>
                  <a:spcPct val="150000"/>
                </a:lnSpc>
              </a:pPr>
              <a:r>
                <a:rPr lang="bg-BG" sz="2133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Това е бонус, който се изплаща на базата, черазвивате структурата си обучавайки ги</a:t>
              </a:r>
              <a:endParaRPr lang="ru-RU" sz="2133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5" name="TextBox 10"/>
            <p:cNvSpPr txBox="1"/>
            <p:nvPr/>
          </p:nvSpPr>
          <p:spPr>
            <a:xfrm>
              <a:off x="1591350" y="2266699"/>
              <a:ext cx="14350740" cy="784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" panose="02000000000000000000" pitchFamily="2" charset="0"/>
                  <a:cs typeface="Open Sans" panose="020B0606030504020204" pitchFamily="34" charset="0"/>
                </a:rPr>
                <a:t>7. </a:t>
              </a:r>
              <a:r>
                <a:rPr lang="bg-BG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" panose="02000000000000000000" pitchFamily="2" charset="0"/>
                  <a:cs typeface="Open Sans" panose="020B0606030504020204" pitchFamily="34" charset="0"/>
                </a:rPr>
                <a:t>Бонус за обучение (</a:t>
              </a:r>
              <a:r>
                <a:rPr lang="en-GB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" panose="02000000000000000000" pitchFamily="2" charset="0"/>
                  <a:cs typeface="Open Sans" panose="020B0606030504020204" pitchFamily="34" charset="0"/>
                </a:rPr>
                <a:t>Matching)</a:t>
              </a:r>
              <a:r>
                <a:rPr lang="tr-T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bg-BG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Roboto" panose="02000000000000000000" pitchFamily="2" charset="0"/>
                  <a:cs typeface="Open Sans" panose="020B0606030504020204" pitchFamily="34" charset="0"/>
                </a:rPr>
                <a:t> Изплаща се на седмична база</a:t>
              </a:r>
              <a:endPara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347573"/>
              </p:ext>
            </p:extLst>
          </p:nvPr>
        </p:nvGraphicFramePr>
        <p:xfrm>
          <a:off x="0" y="4248603"/>
          <a:ext cx="12191631" cy="1950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1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4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8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6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01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01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301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8555">
                <a:tc>
                  <a:txBody>
                    <a:bodyPr/>
                    <a:lstStyle/>
                    <a:p>
                      <a:pPr algn="ctr"/>
                      <a:r>
                        <a:rPr lang="bg-BG" sz="1800" b="1" dirty="0">
                          <a:solidFill>
                            <a:schemeClr val="bg2"/>
                          </a:solidFill>
                          <a:latin typeface="Baskerville Old Face" panose="02020602080505020303" pitchFamily="18" charset="0"/>
                        </a:rPr>
                        <a:t>Ред</a:t>
                      </a:r>
                      <a:endParaRPr lang="tr-TR" sz="1800" b="1" dirty="0">
                        <a:solidFill>
                          <a:schemeClr val="bg2"/>
                        </a:solidFill>
                        <a:latin typeface="Baskerville Old Face" panose="02020602080505020303" pitchFamily="18" charset="0"/>
                      </a:endParaRPr>
                    </a:p>
                    <a:p>
                      <a:pPr algn="ctr"/>
                      <a:r>
                        <a:rPr lang="bg-BG" sz="1800" b="1" dirty="0">
                          <a:solidFill>
                            <a:schemeClr val="bg2"/>
                          </a:solidFill>
                          <a:latin typeface="Baskerville Old Face" panose="02020602080505020303" pitchFamily="18" charset="0"/>
                        </a:rPr>
                        <a:t>Кариера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880E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bg2"/>
                          </a:solidFill>
                          <a:latin typeface="Baskerville Old Face" panose="02020602080505020303" pitchFamily="18" charset="0"/>
                        </a:rPr>
                        <a:t>Rookie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880E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err="1">
                          <a:solidFill>
                            <a:schemeClr val="bg2"/>
                          </a:solidFill>
                          <a:latin typeface="Baskerville Old Face" panose="02020602080505020303" pitchFamily="18" charset="0"/>
                        </a:rPr>
                        <a:t>Beginner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880E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bg2"/>
                          </a:solidFill>
                          <a:latin typeface="Baskerville Old Face" panose="02020602080505020303" pitchFamily="18" charset="0"/>
                        </a:rPr>
                        <a:t>Apprentice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880E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err="1">
                          <a:solidFill>
                            <a:schemeClr val="bg2"/>
                          </a:solidFill>
                          <a:latin typeface="Baskerville Old Face" panose="02020602080505020303" pitchFamily="18" charset="0"/>
                        </a:rPr>
                        <a:t>Asistant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880E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bg2"/>
                          </a:solidFill>
                          <a:latin typeface="Baskerville Old Face" panose="02020602080505020303" pitchFamily="18" charset="0"/>
                        </a:rPr>
                        <a:t>Master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880E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bg2"/>
                          </a:solidFill>
                          <a:latin typeface="Baskerville Old Face" panose="02020602080505020303" pitchFamily="18" charset="0"/>
                        </a:rPr>
                        <a:t>Pearl Master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880E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bg2"/>
                          </a:solidFill>
                          <a:latin typeface="Baskerville Old Face" panose="02020602080505020303" pitchFamily="18" charset="0"/>
                        </a:rPr>
                        <a:t>Sapphire Master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880E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bg2"/>
                          </a:solidFill>
                          <a:latin typeface="Baskerville Old Face" panose="02020602080505020303" pitchFamily="18" charset="0"/>
                        </a:rPr>
                        <a:t>Diamond Master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880E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189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1. </a:t>
                      </a:r>
                      <a:r>
                        <a:rPr lang="bg-BG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ред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189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2. </a:t>
                      </a:r>
                      <a:r>
                        <a:rPr lang="bg-BG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ред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189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3. </a:t>
                      </a:r>
                      <a:r>
                        <a:rPr lang="bg-BG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ред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189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4.</a:t>
                      </a:r>
                      <a:r>
                        <a:rPr lang="tr-TR" sz="1800" b="1" baseline="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 </a:t>
                      </a:r>
                      <a:r>
                        <a:rPr lang="bg-BG" sz="1800" b="1" baseline="0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ред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Baskerville Old Face" panose="02020602080505020303" pitchFamily="18" charset="0"/>
                        </a:rPr>
                        <a:t>%10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Baskerville Old Face" panose="02020602080505020303" pitchFamily="18" charset="0"/>
                      </a:endParaRPr>
                    </a:p>
                  </a:txBody>
                  <a:tcPr marL="49522" marR="49522" marT="30475" marB="30475"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Metin kutusu 5"/>
          <p:cNvSpPr txBox="1"/>
          <p:nvPr/>
        </p:nvSpPr>
        <p:spPr>
          <a:xfrm>
            <a:off x="3707220" y="3325156"/>
            <a:ext cx="848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481" indent="-190481">
              <a:buFont typeface="Wingdings" panose="05000000000000000000" pitchFamily="2" charset="2"/>
              <a:buChar char="v"/>
            </a:pPr>
            <a:r>
              <a:rPr lang="bg-BG" sz="2000" b="1" dirty="0">
                <a:latin typeface="Cambria" pitchFamily="18" charset="0"/>
              </a:rPr>
              <a:t>Според дохода на хората в екипа ви може да получите  между</a:t>
            </a:r>
            <a:endParaRPr lang="tr-TR" sz="2000" b="1" dirty="0">
              <a:latin typeface="Cambria" pitchFamily="18" charset="0"/>
            </a:endParaRPr>
          </a:p>
          <a:p>
            <a:r>
              <a:rPr lang="tr-TR" sz="2000" b="1" dirty="0">
                <a:latin typeface="Cambria" pitchFamily="18" charset="0"/>
              </a:rPr>
              <a:t>%10 </a:t>
            </a:r>
            <a:r>
              <a:rPr lang="bg-BG" sz="2000" b="1" dirty="0">
                <a:latin typeface="Cambria" pitchFamily="18" charset="0"/>
              </a:rPr>
              <a:t>и </a:t>
            </a:r>
            <a:r>
              <a:rPr lang="tr-TR" sz="2000" b="1" dirty="0">
                <a:latin typeface="Cambria" pitchFamily="18" charset="0"/>
              </a:rPr>
              <a:t>%50 </a:t>
            </a:r>
            <a:r>
              <a:rPr lang="bg-BG" sz="2000" b="1" dirty="0">
                <a:latin typeface="Cambria" pitchFamily="18" charset="0"/>
              </a:rPr>
              <a:t>от  него</a:t>
            </a:r>
            <a:endParaRPr lang="tr-TR" sz="20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65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/>
          <p:cNvSpPr txBox="1"/>
          <p:nvPr/>
        </p:nvSpPr>
        <p:spPr>
          <a:xfrm>
            <a:off x="1110428" y="968623"/>
            <a:ext cx="8741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8. 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Бонус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marL="457200" indent="-457200"/>
            <a:r>
              <a:rPr lang="bg-BG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Автомобилен бонус  </a:t>
            </a:r>
            <a:r>
              <a:rPr lang="bg-BG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Изплаща се на месечна база</a:t>
            </a:r>
            <a:endParaRPr lang="tr-T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" name="TextBox 59"/>
          <p:cNvSpPr txBox="1"/>
          <p:nvPr/>
        </p:nvSpPr>
        <p:spPr>
          <a:xfrm>
            <a:off x="1240325" y="2431751"/>
            <a:ext cx="5806665" cy="3568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39976">
              <a:lnSpc>
                <a:spcPct val="150000"/>
              </a:lnSpc>
            </a:pPr>
            <a:r>
              <a:rPr lang="bg-BG" sz="1866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Ако в продължение на 3 последователни месеца заедно с целия си екип реализирате долупосочените групови точки се квалифицирате за този бонус</a:t>
            </a:r>
            <a:endParaRPr lang="tr-TR" sz="1866" b="1" dirty="0">
              <a:latin typeface="Cambria" pitchFamily="18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  <a:p>
            <a:pPr defTabSz="239976">
              <a:lnSpc>
                <a:spcPct val="150000"/>
              </a:lnSpc>
            </a:pPr>
            <a:r>
              <a:rPr lang="tr-TR" sz="1866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10.000 – 15.000 QV				400 $</a:t>
            </a:r>
          </a:p>
          <a:p>
            <a:pPr defTabSz="239976">
              <a:lnSpc>
                <a:spcPct val="150000"/>
              </a:lnSpc>
            </a:pPr>
            <a:r>
              <a:rPr lang="tr-TR" sz="1866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15.000 – 20.000 QV				600 $</a:t>
            </a:r>
          </a:p>
          <a:p>
            <a:pPr defTabSz="239976">
              <a:lnSpc>
                <a:spcPct val="150000"/>
              </a:lnSpc>
            </a:pPr>
            <a:r>
              <a:rPr lang="tr-TR" sz="1866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20.000 – 25.000 QV				800 $</a:t>
            </a:r>
          </a:p>
          <a:p>
            <a:pPr defTabSz="239976">
              <a:lnSpc>
                <a:spcPct val="150000"/>
              </a:lnSpc>
            </a:pPr>
            <a:r>
              <a:rPr lang="tr-TR" sz="1866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25.000 </a:t>
            </a:r>
            <a:r>
              <a:rPr lang="uk-UA" sz="1866" b="1" dirty="0" err="1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и</a:t>
            </a:r>
            <a:r>
              <a:rPr lang="uk-UA" sz="1866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uk-UA" sz="1866" b="1" dirty="0" err="1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отгоре</a:t>
            </a:r>
            <a:r>
              <a:rPr lang="uk-UA" sz="1866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tr-TR" sz="1866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					</a:t>
            </a:r>
            <a:r>
              <a:rPr lang="tr-TR" sz="2000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1000 $</a:t>
            </a:r>
            <a:r>
              <a:rPr lang="tr-TR" sz="1866" b="1" dirty="0">
                <a:latin typeface="Cambria" pitchFamily="18" charset="0"/>
                <a:ea typeface="Roboto Light" panose="02000000000000000000" pitchFamily="2" charset="0"/>
                <a:cs typeface="Open Sans Light" panose="020B0306030504020204" pitchFamily="34" charset="0"/>
              </a:rPr>
              <a:t>			</a:t>
            </a:r>
            <a:endParaRPr lang="ru-RU" sz="1866" b="1" spc="-100" dirty="0">
              <a:latin typeface="Cambria" pitchFamily="18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4" name="3 Resim" descr="WhatsApp Image 2021-08-05 at 21.39.17.jpeg"/>
          <p:cNvPicPr>
            <a:picLocks noChangeAspect="1"/>
          </p:cNvPicPr>
          <p:nvPr/>
        </p:nvPicPr>
        <p:blipFill>
          <a:blip r:embed="rId2" cstate="print"/>
          <a:srcRect b="3085"/>
          <a:stretch>
            <a:fillRect/>
          </a:stretch>
        </p:blipFill>
        <p:spPr>
          <a:xfrm>
            <a:off x="5590013" y="3148532"/>
            <a:ext cx="5151524" cy="2974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852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/>
          <p:cNvSpPr txBox="1"/>
          <p:nvPr/>
        </p:nvSpPr>
        <p:spPr>
          <a:xfrm>
            <a:off x="1180098" y="805108"/>
            <a:ext cx="8741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9. </a:t>
            </a:r>
            <a:r>
              <a:rPr lang="bg-B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Бонус</a:t>
            </a:r>
            <a:endParaRPr lang="tr-T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pPr marL="457200" indent="-457200"/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One More </a:t>
            </a:r>
            <a:r>
              <a:rPr lang="bg-B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Пътешествия и почивки</a:t>
            </a:r>
            <a:endParaRPr lang="tr-T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2050" name="Picture 2" descr="D:\One More\onemore resimler\WhatsApp Image 2020-01-18 at 01.38.40 (2).jpeg"/>
          <p:cNvPicPr>
            <a:picLocks noChangeAspect="1" noChangeArrowheads="1"/>
          </p:cNvPicPr>
          <p:nvPr/>
        </p:nvPicPr>
        <p:blipFill>
          <a:blip r:embed="rId2" cstate="print"/>
          <a:srcRect t="3061" r="15364"/>
          <a:stretch>
            <a:fillRect/>
          </a:stretch>
        </p:blipFill>
        <p:spPr bwMode="auto">
          <a:xfrm>
            <a:off x="5551052" y="1939635"/>
            <a:ext cx="5135420" cy="4113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One More\RESİM\MUROO\seyahat\HOLLANDA.jpg"/>
          <p:cNvPicPr>
            <a:picLocks noChangeAspect="1" noChangeArrowheads="1"/>
          </p:cNvPicPr>
          <p:nvPr/>
        </p:nvPicPr>
        <p:blipFill>
          <a:blip r:embed="rId3" cstate="print"/>
          <a:srcRect t="15068" b="13386"/>
          <a:stretch>
            <a:fillRect/>
          </a:stretch>
        </p:blipFill>
        <p:spPr bwMode="auto">
          <a:xfrm>
            <a:off x="884838" y="1967348"/>
            <a:ext cx="4376418" cy="4174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006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4085760"/>
            <a:ext cx="4905829" cy="1937669"/>
          </a:xfrm>
          <a:noFill/>
        </p:spPr>
        <p:txBody>
          <a:bodyPr>
            <a:noAutofit/>
          </a:bodyPr>
          <a:lstStyle/>
          <a:p>
            <a:pPr algn="ctr"/>
            <a:r>
              <a:rPr lang="bg-BG" sz="2800" b="1" dirty="0">
                <a:latin typeface="Garamond" panose="02020404030301010803" pitchFamily="18" charset="0"/>
              </a:rPr>
              <a:t>ЗА ДА МОЖЕ ДА ПОЛУЧИТЕ ГОРЕПОСОЧЕНИТЕ ПРИХОДИ</a:t>
            </a:r>
            <a:br>
              <a:rPr lang="tr-TR" sz="3200" b="1" dirty="0">
                <a:latin typeface="Garamond" panose="02020404030301010803" pitchFamily="18" charset="0"/>
              </a:rPr>
            </a:br>
            <a:br>
              <a:rPr lang="tr-TR" sz="3200" b="1" dirty="0">
                <a:latin typeface="Garamond" panose="02020404030301010803" pitchFamily="18" charset="0"/>
              </a:rPr>
            </a:br>
            <a:r>
              <a:rPr lang="bg-BG" sz="2800" b="1" dirty="0">
                <a:latin typeface="Garamond" panose="02020404030301010803" pitchFamily="18" charset="0"/>
              </a:rPr>
              <a:t>ТРЯБВА ДА УЧАСТВАТЕ В ДЕЙНОСТИТЕ ОТБЕЛЯЗАНИ ОТЛЯВО</a:t>
            </a:r>
            <a:br>
              <a:rPr lang="tr-TR" sz="3200" b="1" dirty="0">
                <a:latin typeface="Garamond" panose="02020404030301010803" pitchFamily="18" charset="0"/>
              </a:rPr>
            </a:br>
            <a:r>
              <a:rPr lang="tr-TR" sz="3200" b="1" dirty="0">
                <a:latin typeface="Garamond" panose="02020404030301010803" pitchFamily="18" charset="0"/>
              </a:rPr>
              <a:t> </a:t>
            </a:r>
            <a:br>
              <a:rPr lang="tr-TR" sz="3200" b="1" dirty="0">
                <a:latin typeface="Garamond" panose="02020404030301010803" pitchFamily="18" charset="0"/>
              </a:rPr>
            </a:br>
            <a:br>
              <a:rPr lang="tr-TR" sz="3200" b="1" dirty="0">
                <a:latin typeface="Garamond" panose="02020404030301010803" pitchFamily="18" charset="0"/>
              </a:rPr>
            </a:br>
            <a:br>
              <a:rPr lang="tr-TR" sz="3200" b="1" dirty="0">
                <a:latin typeface="Garamond" panose="02020404030301010803" pitchFamily="18" charset="0"/>
              </a:rPr>
            </a:br>
            <a:br>
              <a:rPr lang="tr-TR" sz="3200" b="1" dirty="0">
                <a:latin typeface="Garamond" panose="02020404030301010803" pitchFamily="18" charset="0"/>
              </a:rPr>
            </a:br>
            <a:endParaRPr lang="tr-TR" sz="3200" b="1" dirty="0">
              <a:latin typeface="Garamond" panose="02020404030301010803" pitchFamily="18" charset="0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6487389" y="2675235"/>
            <a:ext cx="24769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r-TR" sz="4000" b="1" spc="50" dirty="0">
                <a:ln w="11430"/>
                <a:solidFill>
                  <a:srgbClr val="8A0D8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BAŞARI</a:t>
            </a:r>
          </a:p>
          <a:p>
            <a:pPr algn="ctr"/>
            <a:r>
              <a:rPr lang="tr-TR" sz="4000" b="1" cap="none" spc="50" dirty="0">
                <a:ln w="11430"/>
                <a:solidFill>
                  <a:srgbClr val="8A0D8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DÖNGÜSÜ</a:t>
            </a:r>
          </a:p>
        </p:txBody>
      </p:sp>
      <p:pic>
        <p:nvPicPr>
          <p:cNvPr id="6" name="7 Resim" descr="WhatsApp Image 2021-07-14 at 01.06.01.jpeg"/>
          <p:cNvPicPr>
            <a:picLocks noChangeAspect="1"/>
          </p:cNvPicPr>
          <p:nvPr/>
        </p:nvPicPr>
        <p:blipFill>
          <a:blip r:embed="rId2" cstate="print"/>
          <a:srcRect l="13626" t="7719" r="12088" b="10597"/>
          <a:stretch>
            <a:fillRect/>
          </a:stretch>
        </p:blipFill>
        <p:spPr>
          <a:xfrm>
            <a:off x="4626534" y="628048"/>
            <a:ext cx="6198669" cy="560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54501" y="220746"/>
            <a:ext cx="11212629" cy="1325563"/>
          </a:xfrm>
        </p:spPr>
        <p:txBody>
          <a:bodyPr>
            <a:normAutofit/>
          </a:bodyPr>
          <a:lstStyle/>
          <a:p>
            <a:r>
              <a:rPr lang="bg-BG" sz="3600" b="1" dirty="0">
                <a:latin typeface="Garamond" panose="02020404030301010803" pitchFamily="18" charset="0"/>
              </a:rPr>
              <a:t>Резервирайте своето място до 31.10.2021</a:t>
            </a:r>
            <a:endParaRPr lang="tr-TR" sz="3600" b="1" dirty="0">
              <a:latin typeface="Garamond" panose="02020404030301010803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02" y="1138488"/>
            <a:ext cx="8801769" cy="50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7"/>
          <p:cNvSpPr txBox="1"/>
          <p:nvPr/>
        </p:nvSpPr>
        <p:spPr>
          <a:xfrm>
            <a:off x="-308009" y="990458"/>
            <a:ext cx="614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	</a:t>
            </a:r>
            <a:r>
              <a:rPr lang="tr-T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One</a:t>
            </a:r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tr-T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More</a:t>
            </a:r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 International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5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/>
          <a:stretch>
            <a:fillRect/>
          </a:stretch>
        </p:blipFill>
        <p:spPr>
          <a:xfrm>
            <a:off x="6355646" y="1311442"/>
            <a:ext cx="5757333" cy="4235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28"/>
          <p:cNvSpPr txBox="1"/>
          <p:nvPr/>
        </p:nvSpPr>
        <p:spPr>
          <a:xfrm>
            <a:off x="134754" y="1541038"/>
            <a:ext cx="6391174" cy="543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6425" marR="5080" indent="-594360" algn="ctr">
              <a:lnSpc>
                <a:spcPct val="103299"/>
              </a:lnSpc>
              <a:spcBef>
                <a:spcPts val="95"/>
              </a:spcBef>
            </a:pPr>
            <a:r>
              <a:rPr lang="en-US" sz="2400" b="1" spc="25" dirty="0">
                <a:latin typeface="Garamond" panose="02020404030301010803" pitchFamily="18" charset="0"/>
                <a:cs typeface="Garamond"/>
              </a:rPr>
              <a:t>One </a:t>
            </a:r>
            <a:r>
              <a:rPr lang="en-US" sz="2400" b="1" spc="35" dirty="0">
                <a:latin typeface="Garamond" panose="02020404030301010803" pitchFamily="18" charset="0"/>
                <a:cs typeface="Garamond"/>
              </a:rPr>
              <a:t>More </a:t>
            </a:r>
            <a:r>
              <a:rPr lang="en-US" sz="2400" b="1" spc="50" dirty="0" err="1">
                <a:latin typeface="Garamond" panose="02020404030301010803" pitchFamily="18" charset="0"/>
                <a:cs typeface="Garamond"/>
              </a:rPr>
              <a:t>Medikal</a:t>
            </a:r>
            <a:r>
              <a:rPr lang="en-US" sz="2400" b="1" spc="50" dirty="0">
                <a:latin typeface="Garamond" panose="02020404030301010803" pitchFamily="18" charset="0"/>
                <a:cs typeface="Garamond"/>
              </a:rPr>
              <a:t> </a:t>
            </a:r>
            <a:r>
              <a:rPr lang="en-US" sz="2400" b="1" spc="50" dirty="0" err="1">
                <a:latin typeface="Garamond" panose="02020404030301010803" pitchFamily="18" charset="0"/>
                <a:cs typeface="Garamond"/>
              </a:rPr>
              <a:t>Sanayi</a:t>
            </a:r>
            <a:r>
              <a:rPr lang="en-US" sz="2400" b="1" spc="50" dirty="0">
                <a:latin typeface="Garamond" panose="02020404030301010803" pitchFamily="18" charset="0"/>
                <a:cs typeface="Garamond"/>
              </a:rPr>
              <a:t> </a:t>
            </a:r>
            <a:r>
              <a:rPr lang="en-US" sz="2400" b="1" spc="-5" dirty="0" err="1">
                <a:latin typeface="Garamond" panose="02020404030301010803" pitchFamily="18" charset="0"/>
                <a:cs typeface="Garamond"/>
              </a:rPr>
              <a:t>ve</a:t>
            </a:r>
            <a:r>
              <a:rPr lang="tr-TR" sz="2400" b="1" spc="-5" dirty="0">
                <a:latin typeface="Garamond" panose="02020404030301010803" pitchFamily="18" charset="0"/>
                <a:cs typeface="Garamond"/>
              </a:rPr>
              <a:t> </a:t>
            </a:r>
            <a:r>
              <a:rPr lang="en-US" sz="2400" b="1" spc="30" dirty="0" err="1">
                <a:latin typeface="Garamond" panose="02020404030301010803" pitchFamily="18" charset="0"/>
                <a:cs typeface="Garamond"/>
              </a:rPr>
              <a:t>Dış</a:t>
            </a:r>
            <a:r>
              <a:rPr lang="en-US" sz="2400" b="1" spc="30" dirty="0">
                <a:latin typeface="Garamond" panose="02020404030301010803" pitchFamily="18" charset="0"/>
                <a:cs typeface="Garamond"/>
              </a:rPr>
              <a:t> </a:t>
            </a:r>
            <a:r>
              <a:rPr lang="en-US" sz="2400" b="1" spc="25" dirty="0" err="1">
                <a:latin typeface="Garamond" panose="02020404030301010803" pitchFamily="18" charset="0"/>
                <a:cs typeface="Garamond"/>
              </a:rPr>
              <a:t>Ticaret</a:t>
            </a:r>
            <a:r>
              <a:rPr lang="en-US" sz="2400" b="1" spc="25" dirty="0">
                <a:latin typeface="Garamond" panose="02020404030301010803" pitchFamily="18" charset="0"/>
                <a:cs typeface="Garamond"/>
              </a:rPr>
              <a:t> </a:t>
            </a:r>
            <a:r>
              <a:rPr lang="en-US" sz="2400" b="1" spc="30" dirty="0">
                <a:latin typeface="Garamond" panose="02020404030301010803" pitchFamily="18" charset="0"/>
                <a:cs typeface="Garamond"/>
              </a:rPr>
              <a:t>A.Ş.  </a:t>
            </a:r>
          </a:p>
          <a:p>
            <a:pPr marL="606425" marR="5080" indent="-594360" algn="ctr">
              <a:lnSpc>
                <a:spcPct val="103299"/>
              </a:lnSpc>
              <a:spcBef>
                <a:spcPts val="95"/>
              </a:spcBef>
            </a:pPr>
            <a:r>
              <a:rPr lang="en-US" sz="2400" b="1" spc="25" dirty="0">
                <a:latin typeface="Garamond" panose="02020404030301010803" pitchFamily="18" charset="0"/>
                <a:cs typeface="Garamond"/>
              </a:rPr>
              <a:t>One </a:t>
            </a:r>
            <a:r>
              <a:rPr lang="en-US" sz="2400" b="1" spc="35" dirty="0">
                <a:latin typeface="Garamond" panose="02020404030301010803" pitchFamily="18" charset="0"/>
                <a:cs typeface="Garamond"/>
              </a:rPr>
              <a:t>More </a:t>
            </a:r>
            <a:r>
              <a:rPr lang="en-US" sz="2400" b="1" spc="20" dirty="0">
                <a:latin typeface="Garamond" panose="02020404030301010803" pitchFamily="18" charset="0"/>
                <a:cs typeface="Garamond"/>
              </a:rPr>
              <a:t>Europe</a:t>
            </a:r>
            <a:r>
              <a:rPr lang="en-US" sz="2400" b="1" spc="90" dirty="0">
                <a:latin typeface="Garamond" panose="02020404030301010803" pitchFamily="18" charset="0"/>
                <a:cs typeface="Garamond"/>
              </a:rPr>
              <a:t> </a:t>
            </a:r>
            <a:r>
              <a:rPr lang="en-US" sz="2400" b="1" spc="-35" dirty="0">
                <a:latin typeface="Garamond" panose="02020404030301010803" pitchFamily="18" charset="0"/>
                <a:cs typeface="Garamond"/>
              </a:rPr>
              <a:t>B.V.</a:t>
            </a:r>
            <a:endParaRPr lang="tr-TR" sz="2400" b="1" spc="-35" dirty="0">
              <a:latin typeface="Garamond" panose="02020404030301010803" pitchFamily="18" charset="0"/>
              <a:cs typeface="Garamond"/>
            </a:endParaRPr>
          </a:p>
          <a:p>
            <a:pPr marL="606425" marR="5080" indent="-594360" algn="ctr">
              <a:lnSpc>
                <a:spcPct val="103299"/>
              </a:lnSpc>
              <a:spcBef>
                <a:spcPts val="95"/>
              </a:spcBef>
            </a:pPr>
            <a:endParaRPr lang="tr-TR" sz="2400" b="1" spc="-35" dirty="0">
              <a:latin typeface="Garamond" panose="02020404030301010803" pitchFamily="18" charset="0"/>
              <a:cs typeface="Garamond"/>
            </a:endParaRPr>
          </a:p>
          <a:p>
            <a:pPr marL="606425" marR="5080" indent="-594360">
              <a:lnSpc>
                <a:spcPct val="103299"/>
              </a:lnSpc>
              <a:spcBef>
                <a:spcPts val="95"/>
              </a:spcBef>
            </a:pPr>
            <a:r>
              <a:rPr lang="bg-BG" sz="2400" b="1" spc="-35" dirty="0">
                <a:latin typeface="Garamond" panose="02020404030301010803" pitchFamily="18" charset="0"/>
                <a:cs typeface="Garamond"/>
              </a:rPr>
              <a:t>Офисите ни в Турция са в големи градове като Истанбул, Измир и Анкара</a:t>
            </a:r>
            <a:endParaRPr lang="tr-TR" sz="2400" spc="-35" dirty="0">
              <a:latin typeface="Garamond" panose="02020404030301010803" pitchFamily="18" charset="0"/>
              <a:cs typeface="Garamond"/>
            </a:endParaRPr>
          </a:p>
          <a:p>
            <a:pPr marL="606425" marR="5080" indent="-594360">
              <a:lnSpc>
                <a:spcPct val="103299"/>
              </a:lnSpc>
              <a:spcBef>
                <a:spcPts val="95"/>
              </a:spcBef>
            </a:pPr>
            <a:endParaRPr lang="tr-TR" sz="2400" spc="-35" dirty="0">
              <a:latin typeface="Garamond" panose="02020404030301010803" pitchFamily="18" charset="0"/>
              <a:cs typeface="Garamond"/>
            </a:endParaRPr>
          </a:p>
          <a:p>
            <a:pPr marL="606425" marR="5080" indent="-594360">
              <a:lnSpc>
                <a:spcPct val="103299"/>
              </a:lnSpc>
              <a:spcBef>
                <a:spcPts val="95"/>
              </a:spcBef>
            </a:pPr>
            <a:r>
              <a:rPr lang="bg-BG" sz="2400" b="1" spc="-35" dirty="0">
                <a:latin typeface="Garamond" panose="02020404030301010803" pitchFamily="18" charset="0"/>
                <a:cs typeface="Garamond"/>
              </a:rPr>
              <a:t>В чужбина</a:t>
            </a:r>
            <a:r>
              <a:rPr lang="bg-BG" sz="2400" spc="-35" dirty="0">
                <a:latin typeface="Garamond" panose="02020404030301010803" pitchFamily="18" charset="0"/>
                <a:cs typeface="Garamond"/>
              </a:rPr>
              <a:t> имаме офиси  в</a:t>
            </a:r>
            <a:r>
              <a:rPr lang="tr-TR" sz="2400" spc="-35" dirty="0">
                <a:latin typeface="Garamond" panose="02020404030301010803" pitchFamily="18" charset="0"/>
                <a:cs typeface="Garamond"/>
              </a:rPr>
              <a:t> </a:t>
            </a:r>
            <a:r>
              <a:rPr lang="bg-BG" sz="2400" spc="-35" dirty="0">
                <a:latin typeface="Garamond" panose="02020404030301010803" pitchFamily="18" charset="0"/>
                <a:cs typeface="Garamond"/>
              </a:rPr>
              <a:t>Холандия</a:t>
            </a:r>
            <a:r>
              <a:rPr lang="tr-TR" sz="2400" spc="-35" dirty="0">
                <a:latin typeface="Garamond" panose="02020404030301010803" pitchFamily="18" charset="0"/>
                <a:cs typeface="Garamond"/>
              </a:rPr>
              <a:t>, </a:t>
            </a:r>
            <a:r>
              <a:rPr lang="bg-BG" sz="2400" spc="-35" dirty="0">
                <a:latin typeface="Garamond" panose="02020404030301010803" pitchFamily="18" charset="0"/>
                <a:cs typeface="Garamond"/>
              </a:rPr>
              <a:t>Германия</a:t>
            </a:r>
            <a:r>
              <a:rPr lang="tr-TR" sz="2400" spc="-35" dirty="0">
                <a:latin typeface="Garamond" panose="02020404030301010803" pitchFamily="18" charset="0"/>
                <a:cs typeface="Garamond"/>
              </a:rPr>
              <a:t>,</a:t>
            </a:r>
          </a:p>
          <a:p>
            <a:pPr marL="606425" marR="5080" indent="-594360">
              <a:lnSpc>
                <a:spcPct val="103299"/>
              </a:lnSpc>
              <a:spcBef>
                <a:spcPts val="95"/>
              </a:spcBef>
            </a:pPr>
            <a:r>
              <a:rPr lang="bg-BG" sz="2400" spc="-35" dirty="0">
                <a:latin typeface="Garamond" panose="02020404030301010803" pitchFamily="18" charset="0"/>
                <a:cs typeface="Garamond"/>
              </a:rPr>
              <a:t>България, Кипър</a:t>
            </a:r>
            <a:r>
              <a:rPr lang="tr-TR" sz="2400" spc="-35" dirty="0">
                <a:latin typeface="Garamond" panose="02020404030301010803" pitchFamily="18" charset="0"/>
                <a:cs typeface="Garamond"/>
              </a:rPr>
              <a:t>, </a:t>
            </a:r>
            <a:r>
              <a:rPr lang="bg-BG" sz="2400" spc="-35" dirty="0">
                <a:latin typeface="Garamond" panose="02020404030301010803" pitchFamily="18" charset="0"/>
                <a:cs typeface="Garamond"/>
              </a:rPr>
              <a:t>Азербайджан</a:t>
            </a:r>
            <a:r>
              <a:rPr lang="tr-TR" sz="2400" spc="-35" dirty="0">
                <a:latin typeface="Garamond" panose="02020404030301010803" pitchFamily="18" charset="0"/>
                <a:cs typeface="Garamond"/>
              </a:rPr>
              <a:t>, </a:t>
            </a:r>
            <a:r>
              <a:rPr lang="bg-BG" sz="2400" spc="-35" dirty="0">
                <a:latin typeface="Garamond" panose="02020404030301010803" pitchFamily="18" charset="0"/>
                <a:cs typeface="Garamond"/>
              </a:rPr>
              <a:t>Казакистан</a:t>
            </a:r>
            <a:r>
              <a:rPr lang="tr-TR" sz="2400" spc="-35" dirty="0">
                <a:latin typeface="Garamond" panose="02020404030301010803" pitchFamily="18" charset="0"/>
                <a:cs typeface="Garamond"/>
              </a:rPr>
              <a:t>,</a:t>
            </a:r>
          </a:p>
          <a:p>
            <a:pPr marL="606425" marR="5080" indent="-594360">
              <a:lnSpc>
                <a:spcPct val="103299"/>
              </a:lnSpc>
              <a:spcBef>
                <a:spcPts val="95"/>
              </a:spcBef>
            </a:pPr>
            <a:r>
              <a:rPr lang="bg-BG" sz="2400" spc="-35" dirty="0">
                <a:latin typeface="Garamond" panose="02020404030301010803" pitchFamily="18" charset="0"/>
                <a:cs typeface="Garamond"/>
              </a:rPr>
              <a:t>Мексико</a:t>
            </a:r>
            <a:r>
              <a:rPr lang="tr-TR" sz="2400" spc="-35" dirty="0">
                <a:latin typeface="Garamond" panose="02020404030301010803" pitchFamily="18" charset="0"/>
                <a:cs typeface="Garamond"/>
              </a:rPr>
              <a:t>, </a:t>
            </a:r>
            <a:r>
              <a:rPr lang="bg-BG" sz="2400" spc="-35" dirty="0">
                <a:latin typeface="Garamond" panose="02020404030301010803" pitchFamily="18" charset="0"/>
                <a:cs typeface="Garamond"/>
              </a:rPr>
              <a:t>Тунис</a:t>
            </a:r>
            <a:r>
              <a:rPr lang="tr-TR" sz="2400" spc="-35" dirty="0">
                <a:latin typeface="Garamond" panose="02020404030301010803" pitchFamily="18" charset="0"/>
                <a:cs typeface="Garamond"/>
              </a:rPr>
              <a:t>, </a:t>
            </a:r>
            <a:r>
              <a:rPr lang="bg-BG" sz="2400" spc="-35" dirty="0">
                <a:latin typeface="Garamond" panose="02020404030301010803" pitchFamily="18" charset="0"/>
                <a:cs typeface="Garamond"/>
              </a:rPr>
              <a:t>Индонезия</a:t>
            </a:r>
            <a:r>
              <a:rPr lang="tr-TR" sz="2400" spc="-35" dirty="0">
                <a:latin typeface="Garamond" panose="02020404030301010803" pitchFamily="18" charset="0"/>
                <a:cs typeface="Garamond"/>
              </a:rPr>
              <a:t>.</a:t>
            </a:r>
          </a:p>
          <a:p>
            <a:pPr marL="606425" marR="5080" indent="-594360">
              <a:lnSpc>
                <a:spcPct val="103299"/>
              </a:lnSpc>
              <a:spcBef>
                <a:spcPts val="95"/>
              </a:spcBef>
            </a:pPr>
            <a:r>
              <a:rPr lang="bg-BG" sz="2400" b="1" spc="-35" dirty="0">
                <a:latin typeface="Garamond" panose="02020404030301010803" pitchFamily="18" charset="0"/>
                <a:cs typeface="Garamond"/>
              </a:rPr>
              <a:t>Създадена е през 2014 г.</a:t>
            </a:r>
            <a:r>
              <a:rPr lang="tr-TR" sz="2400" b="1" spc="-35" dirty="0">
                <a:latin typeface="Garamond" panose="02020404030301010803" pitchFamily="18" charset="0"/>
                <a:cs typeface="Garamond"/>
              </a:rPr>
              <a:t>, </a:t>
            </a:r>
            <a:r>
              <a:rPr lang="bg-BG" sz="2400" b="1" spc="-35" dirty="0">
                <a:latin typeface="Garamond" panose="02020404030301010803" pitchFamily="18" charset="0"/>
                <a:cs typeface="Garamond"/>
              </a:rPr>
              <a:t>има </a:t>
            </a:r>
            <a:r>
              <a:rPr lang="tr-TR" sz="2400" b="1" spc="-35" dirty="0">
                <a:latin typeface="Garamond" panose="02020404030301010803" pitchFamily="18" charset="0"/>
                <a:cs typeface="Garamond"/>
              </a:rPr>
              <a:t>4 </a:t>
            </a:r>
            <a:r>
              <a:rPr lang="bg-BG" sz="2400" b="1" spc="-35" dirty="0">
                <a:latin typeface="Garamond" panose="02020404030301010803" pitchFamily="18" charset="0"/>
                <a:cs typeface="Garamond"/>
              </a:rPr>
              <a:t>милиона потребители</a:t>
            </a:r>
            <a:r>
              <a:rPr lang="en-GB" sz="2400" b="1" spc="-35" dirty="0">
                <a:latin typeface="Garamond" panose="02020404030301010803" pitchFamily="18" charset="0"/>
                <a:cs typeface="Garamond"/>
              </a:rPr>
              <a:t> </a:t>
            </a:r>
            <a:r>
              <a:rPr lang="bg-BG" sz="2400" b="1" spc="-35" dirty="0">
                <a:latin typeface="Garamond" panose="02020404030301010803" pitchFamily="18" charset="0"/>
                <a:cs typeface="Garamond"/>
              </a:rPr>
              <a:t> и</a:t>
            </a:r>
            <a:endParaRPr lang="tr-TR" sz="2400" b="1" spc="-35" dirty="0">
              <a:latin typeface="Garamond" panose="02020404030301010803" pitchFamily="18" charset="0"/>
              <a:cs typeface="Garamond"/>
            </a:endParaRPr>
          </a:p>
          <a:p>
            <a:pPr marL="606425" marR="5080" indent="-594360">
              <a:lnSpc>
                <a:spcPct val="103299"/>
              </a:lnSpc>
              <a:spcBef>
                <a:spcPts val="95"/>
              </a:spcBef>
            </a:pPr>
            <a:r>
              <a:rPr lang="tr-TR" sz="2400" b="1" spc="-35" dirty="0">
                <a:latin typeface="Garamond" panose="02020404030301010803" pitchFamily="18" charset="0"/>
                <a:cs typeface="Garamond"/>
              </a:rPr>
              <a:t>370.000 </a:t>
            </a:r>
            <a:r>
              <a:rPr lang="en-GB" sz="2400" b="1" spc="-35" dirty="0">
                <a:latin typeface="Garamond" panose="02020404030301010803" pitchFamily="18" charset="0"/>
                <a:cs typeface="Garamond"/>
              </a:rPr>
              <a:t> </a:t>
            </a:r>
            <a:r>
              <a:rPr lang="bg-BG" sz="2400" b="1" spc="-35" dirty="0">
                <a:latin typeface="Garamond" panose="02020404030301010803" pitchFamily="18" charset="0"/>
                <a:cs typeface="Garamond"/>
              </a:rPr>
              <a:t>представители по цял света</a:t>
            </a:r>
            <a:endParaRPr lang="tr-TR" sz="2400" b="1" spc="-35" dirty="0">
              <a:latin typeface="Garamond" panose="02020404030301010803" pitchFamily="18" charset="0"/>
              <a:cs typeface="Garamond"/>
            </a:endParaRPr>
          </a:p>
          <a:p>
            <a:pPr marL="606425" marR="5080" indent="-594360">
              <a:lnSpc>
                <a:spcPct val="103299"/>
              </a:lnSpc>
              <a:spcBef>
                <a:spcPts val="95"/>
              </a:spcBef>
            </a:pPr>
            <a:endParaRPr lang="tr-TR" sz="2000" spc="-35" dirty="0">
              <a:latin typeface="Garamond" panose="02020404030301010803" pitchFamily="18" charset="0"/>
              <a:cs typeface="Garamond"/>
            </a:endParaRPr>
          </a:p>
          <a:p>
            <a:pPr marL="606425" marR="5080" indent="-594360">
              <a:lnSpc>
                <a:spcPct val="103299"/>
              </a:lnSpc>
              <a:spcBef>
                <a:spcPts val="95"/>
              </a:spcBef>
            </a:pPr>
            <a:endParaRPr lang="en-US" sz="20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6047635" y="5316962"/>
            <a:ext cx="614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	</a:t>
            </a:r>
            <a:r>
              <a:rPr lang="bg-BG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Турска фирма 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-439677" y="1322321"/>
            <a:ext cx="12057246" cy="1325563"/>
          </a:xfrm>
        </p:spPr>
        <p:txBody>
          <a:bodyPr>
            <a:noAutofit/>
          </a:bodyPr>
          <a:lstStyle/>
          <a:p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  		</a:t>
            </a:r>
            <a:r>
              <a:rPr lang="bg-B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Сектора, който обслужваме е </a:t>
            </a:r>
            <a:b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	WELLNESS     (</a:t>
            </a:r>
            <a:r>
              <a:rPr lang="tr-TR" sz="3200" b="1" dirty="0">
                <a:latin typeface="Garamond" panose="02020404030301010803" pitchFamily="18" charset="0"/>
              </a:rPr>
              <a:t> Illness – Wellness )</a:t>
            </a:r>
            <a:b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endParaRPr lang="tr-TR" sz="3200" dirty="0">
              <a:latin typeface="Garamond" panose="02020404030301010803" pitchFamily="18" charset="0"/>
            </a:endParaRPr>
          </a:p>
        </p:txBody>
      </p:sp>
      <p:pic>
        <p:nvPicPr>
          <p:cNvPr id="1026" name="Picture 2" descr="11 dk&amp;#39;da English Disease Illness (İngilizce Hastalıklar) - YouTu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0084" y="1559292"/>
            <a:ext cx="3988617" cy="2243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Wellness hayata yeni bir bakış kazandırıp yeni bir yaşam tazrı sunuyor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212" y="3088012"/>
            <a:ext cx="3739593" cy="2103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7 Yukarı Bükülü Ok"/>
          <p:cNvSpPr/>
          <p:nvPr/>
        </p:nvSpPr>
        <p:spPr>
          <a:xfrm rot="21444387">
            <a:off x="6528597" y="5829566"/>
            <a:ext cx="1149201" cy="360442"/>
          </a:xfrm>
          <a:prstGeom prst="curvedUpArrow">
            <a:avLst/>
          </a:prstGeom>
          <a:solidFill>
            <a:srgbClr val="8A0D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27"/>
          <p:cNvSpPr txBox="1"/>
          <p:nvPr/>
        </p:nvSpPr>
        <p:spPr>
          <a:xfrm>
            <a:off x="3855805" y="2423885"/>
            <a:ext cx="3677109" cy="3894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 Black" panose="02000000000000000000" pitchFamily="2" charset="0"/>
                <a:cs typeface="Open Sans Light" panose="020B0306030504020204" pitchFamily="34" charset="0"/>
              </a:rPr>
              <a:t>Истините, които не можем да променим</a:t>
            </a:r>
            <a:endParaRPr lang="tr-T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000" b="1" dirty="0">
                <a:latin typeface="Garamond" panose="02020404030301010803" pitchFamily="18" charset="0"/>
                <a:cs typeface="Arial" panose="020B0604020202020204" pitchFamily="34" charset="0"/>
              </a:rPr>
              <a:t>Мръсният въздух</a:t>
            </a:r>
            <a:endParaRPr lang="tr-TR" sz="20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000" b="1" dirty="0">
                <a:latin typeface="Garamond" panose="02020404030301010803" pitchFamily="18" charset="0"/>
                <a:cs typeface="Arial" panose="020B0604020202020204" pitchFamily="34" charset="0"/>
              </a:rPr>
              <a:t>Заразните болести</a:t>
            </a:r>
            <a:endParaRPr lang="tr-TR" sz="20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000" b="1" dirty="0">
                <a:latin typeface="Garamond" panose="02020404030301010803" pitchFamily="18" charset="0"/>
                <a:cs typeface="Arial" panose="020B0604020202020204" pitchFamily="34" charset="0"/>
              </a:rPr>
              <a:t>Небалансирано хранене</a:t>
            </a:r>
            <a:endParaRPr lang="tr-TR" sz="20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000" b="1" dirty="0">
                <a:latin typeface="Garamond" panose="02020404030301010803" pitchFamily="18" charset="0"/>
                <a:cs typeface="Arial" panose="020B0604020202020204" pitchFamily="34" charset="0"/>
              </a:rPr>
              <a:t>Пакетираните храни</a:t>
            </a:r>
            <a:endParaRPr lang="tr-TR" sz="20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000" b="1" dirty="0">
                <a:latin typeface="Garamond" panose="02020404030301010803" pitchFamily="18" charset="0"/>
                <a:cs typeface="Arial" panose="020B0604020202020204" pitchFamily="34" charset="0"/>
              </a:rPr>
              <a:t>Стрес</a:t>
            </a:r>
            <a:endParaRPr lang="tr-TR" sz="20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000" b="1" dirty="0">
                <a:latin typeface="Garamond" panose="02020404030301010803" pitchFamily="18" charset="0"/>
                <a:cs typeface="Arial" panose="020B0604020202020204" pitchFamily="34" charset="0"/>
              </a:rPr>
              <a:t>Проблеми със съня</a:t>
            </a:r>
            <a:endParaRPr lang="tr-TR" sz="20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000" b="1" dirty="0">
                <a:latin typeface="Garamond" panose="02020404030301010803" pitchFamily="18" charset="0"/>
                <a:cs typeface="Arial" panose="020B0604020202020204" pitchFamily="34" charset="0"/>
              </a:rPr>
              <a:t>Електромагнетично излъчване</a:t>
            </a:r>
            <a:endParaRPr lang="tr-TR" sz="20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000" b="1" dirty="0">
                <a:latin typeface="Garamond" panose="02020404030301010803" pitchFamily="18" charset="0"/>
                <a:cs typeface="Arial" panose="020B0604020202020204" pitchFamily="34" charset="0"/>
              </a:rPr>
              <a:t>Заседналият начин </a:t>
            </a:r>
            <a:r>
              <a:rPr lang="bg-BG" sz="2400" b="1" dirty="0">
                <a:latin typeface="Garamond" panose="02020404030301010803" pitchFamily="18" charset="0"/>
                <a:cs typeface="Arial" panose="020B0604020202020204" pitchFamily="34" charset="0"/>
              </a:rPr>
              <a:t>на живот</a:t>
            </a:r>
            <a:endParaRPr lang="ru-RU" sz="2800" b="1" dirty="0">
              <a:latin typeface="Garamond" panose="02020404030301010803" pitchFamily="18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7049530" y="3995762"/>
            <a:ext cx="49242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bg-BG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ПОСЛЕДСТВИЯ</a:t>
            </a:r>
            <a:endParaRPr lang="tr-TR" sz="2400" b="1" dirty="0">
              <a:solidFill>
                <a:srgbClr val="C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1"/>
            <a:r>
              <a:rPr lang="bg-BG" sz="2400" b="1" dirty="0">
                <a:latin typeface="Garamond" panose="02020404030301010803" pitchFamily="18" charset="0"/>
                <a:cs typeface="Arial" panose="020B0604020202020204" pitchFamily="34" charset="0"/>
              </a:rPr>
              <a:t>Здравословни проблеми в ранна възраст</a:t>
            </a:r>
            <a:r>
              <a:rPr lang="tr-TR" sz="2400" b="1" dirty="0">
                <a:latin typeface="Garamond" panose="02020404030301010803" pitchFamily="18" charset="0"/>
                <a:cs typeface="Arial" panose="020B0604020202020204" pitchFamily="34" charset="0"/>
              </a:rPr>
              <a:t>, </a:t>
            </a:r>
            <a:endParaRPr lang="bg-BG" sz="24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lvl="1"/>
            <a:r>
              <a:rPr lang="bg-BG" sz="2400" b="1" dirty="0">
                <a:latin typeface="Garamond" panose="02020404030301010803" pitchFamily="18" charset="0"/>
                <a:cs typeface="Arial" panose="020B0604020202020204" pitchFamily="34" charset="0"/>
              </a:rPr>
              <a:t>умора</a:t>
            </a:r>
            <a:r>
              <a:rPr lang="tr-TR" sz="2400" b="1" dirty="0">
                <a:latin typeface="Garamond" panose="02020404030301010803" pitchFamily="18" charset="0"/>
                <a:cs typeface="Arial" panose="020B0604020202020204" pitchFamily="34" charset="0"/>
              </a:rPr>
              <a:t>, </a:t>
            </a:r>
          </a:p>
          <a:p>
            <a:pPr lvl="1"/>
            <a:r>
              <a:rPr lang="bg-BG" sz="2400" b="1" dirty="0">
                <a:latin typeface="Garamond" panose="02020404030301010803" pitchFamily="18" charset="0"/>
                <a:cs typeface="Arial" panose="020B0604020202020204" pitchFamily="34" charset="0"/>
              </a:rPr>
              <a:t>Ааптия и неудовлетвореност</a:t>
            </a:r>
            <a:r>
              <a:rPr lang="tr-TR" sz="2400" b="1" dirty="0">
                <a:latin typeface="Garamond" panose="02020404030301010803" pitchFamily="18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4986261" y="5047811"/>
            <a:ext cx="5825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Най-ново поколение транс-дермална </a:t>
            </a:r>
          </a:p>
          <a:p>
            <a:r>
              <a:rPr lang="bg-B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Технология със 100 % усвояване и ползи </a:t>
            </a: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7" name="TextBox 27"/>
          <p:cNvSpPr txBox="1"/>
          <p:nvPr/>
        </p:nvSpPr>
        <p:spPr>
          <a:xfrm>
            <a:off x="4530288" y="5893201"/>
            <a:ext cx="641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10" name="Resim Yer Tutucusu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r="14039"/>
          <a:stretch>
            <a:fillRect/>
          </a:stretch>
        </p:blipFill>
        <p:spPr>
          <a:xfrm>
            <a:off x="8304912" y="2371315"/>
            <a:ext cx="3002516" cy="2507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Modern Yaşam Tarzında Besin Takviyeleri Ne Kadar Gereklidir? - Network Okulu"/>
          <p:cNvPicPr>
            <a:picLocks noChangeAspect="1" noChangeArrowheads="1"/>
          </p:cNvPicPr>
          <p:nvPr/>
        </p:nvPicPr>
        <p:blipFill>
          <a:blip r:embed="rId3" cstate="print"/>
          <a:srcRect l="8433" t="-108"/>
          <a:stretch>
            <a:fillRect/>
          </a:stretch>
        </p:blipFill>
        <p:spPr bwMode="auto">
          <a:xfrm>
            <a:off x="276324" y="2325475"/>
            <a:ext cx="4151298" cy="3079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Resim Yer Tutucusu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r="16727"/>
          <a:stretch>
            <a:fillRect/>
          </a:stretch>
        </p:blipFill>
        <p:spPr>
          <a:xfrm>
            <a:off x="2285663" y="4307254"/>
            <a:ext cx="2141958" cy="1554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3 Dikdörtgen"/>
          <p:cNvSpPr/>
          <p:nvPr/>
        </p:nvSpPr>
        <p:spPr>
          <a:xfrm>
            <a:off x="276323" y="5405236"/>
            <a:ext cx="23118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tr-TR" sz="2800" b="1" dirty="0">
                <a:latin typeface="Garamond" panose="02020404030301010803" pitchFamily="18" charset="0"/>
              </a:rPr>
              <a:t> </a:t>
            </a:r>
            <a:r>
              <a:rPr lang="bg-BG" sz="2800" b="1" dirty="0">
                <a:latin typeface="Garamond" panose="02020404030301010803" pitchFamily="18" charset="0"/>
              </a:rPr>
              <a:t>През устата</a:t>
            </a:r>
            <a:endParaRPr lang="tr-TR" sz="2800" b="1" dirty="0">
              <a:latin typeface="Garamond" panose="02020404030301010803" pitchFamily="18" charset="0"/>
            </a:endParaRPr>
          </a:p>
          <a:p>
            <a:pPr>
              <a:buFontTx/>
              <a:buChar char="-"/>
            </a:pPr>
            <a:r>
              <a:rPr lang="tr-TR" sz="2800" b="1" dirty="0">
                <a:latin typeface="Garamond" panose="02020404030301010803" pitchFamily="18" charset="0"/>
              </a:rPr>
              <a:t> </a:t>
            </a:r>
            <a:r>
              <a:rPr lang="bg-BG" sz="2800" b="1" dirty="0">
                <a:latin typeface="Garamond" panose="02020404030301010803" pitchFamily="18" charset="0"/>
              </a:rPr>
              <a:t>Венозно</a:t>
            </a:r>
            <a:endParaRPr lang="tr-TR" sz="2800" b="1" dirty="0">
              <a:latin typeface="Garamond" panose="02020404030301010803" pitchFamily="18" charset="0"/>
            </a:endParaRPr>
          </a:p>
        </p:txBody>
      </p:sp>
      <p:sp>
        <p:nvSpPr>
          <p:cNvPr id="12" name="3 Dikdörtgen"/>
          <p:cNvSpPr/>
          <p:nvPr/>
        </p:nvSpPr>
        <p:spPr>
          <a:xfrm>
            <a:off x="276323" y="1556767"/>
            <a:ext cx="115434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latin typeface="Garamond" panose="02020404030301010803" pitchFamily="18" charset="0"/>
              </a:rPr>
              <a:t>Доскоро</a:t>
            </a:r>
            <a:r>
              <a:rPr lang="bg-BG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ИМАШЕ </a:t>
            </a:r>
            <a:r>
              <a:rPr lang="bg-BG" sz="2400" b="1" dirty="0">
                <a:latin typeface="Garamond" panose="02020404030301010803" pitchFamily="18" charset="0"/>
              </a:rPr>
              <a:t>САМО 2 НАЧИНА, ЗА ДА СЕ ПОДДЪРЖАМЕ ЗДРАВИ</a:t>
            </a:r>
            <a:endParaRPr lang="tr-TR" sz="2400" b="1" dirty="0">
              <a:latin typeface="Garamond" panose="02020404030301010803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D137017-DBBF-DC48-941E-E6706D1008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39" y="2280283"/>
            <a:ext cx="3463773" cy="2630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10" y="3224462"/>
            <a:ext cx="1413607" cy="197664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7717" y="3724976"/>
            <a:ext cx="1567606" cy="120661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5323" y="3724976"/>
            <a:ext cx="1590645" cy="1269853"/>
          </a:xfrm>
          <a:prstGeom prst="rect">
            <a:avLst/>
          </a:prstGeom>
        </p:spPr>
      </p:pic>
      <p:pic>
        <p:nvPicPr>
          <p:cNvPr id="12" name="Picture 3" descr="C:\Users\Samsung1\Desktop\66242720_10157129444148617_9213195730322194432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68" y="3724976"/>
            <a:ext cx="1374559" cy="12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6" cstate="print"/>
          <a:srcRect l="12693" t="40597" r="64013" b="26722"/>
          <a:stretch/>
        </p:blipFill>
        <p:spPr>
          <a:xfrm>
            <a:off x="6030527" y="3724975"/>
            <a:ext cx="1609103" cy="1269853"/>
          </a:xfrm>
          <a:prstGeom prst="rect">
            <a:avLst/>
          </a:prstGeom>
        </p:spPr>
      </p:pic>
      <p:pic>
        <p:nvPicPr>
          <p:cNvPr id="1026" name="Picture 2" descr="Onemore slim style - YouTub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r="3719"/>
          <a:stretch/>
        </p:blipFill>
        <p:spPr bwMode="auto">
          <a:xfrm>
            <a:off x="7639630" y="3724974"/>
            <a:ext cx="2077596" cy="12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8" cstate="print"/>
          <a:srcRect l="72895" t="58230" r="9340" b="21582"/>
          <a:stretch/>
        </p:blipFill>
        <p:spPr>
          <a:xfrm>
            <a:off x="9717226" y="3398871"/>
            <a:ext cx="2496711" cy="1595957"/>
          </a:xfrm>
          <a:prstGeom prst="rect">
            <a:avLst/>
          </a:prstGeom>
        </p:spPr>
      </p:pic>
      <p:sp>
        <p:nvSpPr>
          <p:cNvPr id="17" name="TextBox 23"/>
          <p:cNvSpPr txBox="1"/>
          <p:nvPr/>
        </p:nvSpPr>
        <p:spPr>
          <a:xfrm>
            <a:off x="74486" y="5168630"/>
            <a:ext cx="1413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PAINLESS</a:t>
            </a:r>
          </a:p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NİGHT</a:t>
            </a:r>
          </a:p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GLU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8" name="TextBox 23"/>
          <p:cNvSpPr txBox="1"/>
          <p:nvPr/>
        </p:nvSpPr>
        <p:spPr>
          <a:xfrm>
            <a:off x="1498076" y="4894711"/>
            <a:ext cx="1514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B 12 PLUS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9" name="TextBox 23"/>
          <p:cNvSpPr txBox="1"/>
          <p:nvPr/>
        </p:nvSpPr>
        <p:spPr>
          <a:xfrm>
            <a:off x="4636443" y="4983259"/>
            <a:ext cx="141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OMEVIA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0" name="TextBox 23"/>
          <p:cNvSpPr txBox="1"/>
          <p:nvPr/>
        </p:nvSpPr>
        <p:spPr>
          <a:xfrm>
            <a:off x="3036447" y="4966142"/>
            <a:ext cx="160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MELATONIN</a:t>
            </a:r>
          </a:p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PLUS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1" name="TextBox 23"/>
          <p:cNvSpPr txBox="1"/>
          <p:nvPr/>
        </p:nvSpPr>
        <p:spPr>
          <a:xfrm>
            <a:off x="7893874" y="4990964"/>
            <a:ext cx="141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SLIM STYLE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2" name="TextBox 23"/>
          <p:cNvSpPr txBox="1"/>
          <p:nvPr/>
        </p:nvSpPr>
        <p:spPr>
          <a:xfrm>
            <a:off x="6080148" y="4983259"/>
            <a:ext cx="141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DEKAMIN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667476" y="4989170"/>
            <a:ext cx="14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SORNIE</a:t>
            </a:r>
          </a:p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PATCH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78392" y="4998795"/>
            <a:ext cx="14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SORNIE</a:t>
            </a:r>
          </a:p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MASK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9789807" y="3322327"/>
            <a:ext cx="141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LUMIERE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6" name="object 22"/>
          <p:cNvSpPr txBox="1">
            <a:spLocks/>
          </p:cNvSpPr>
          <p:nvPr/>
        </p:nvSpPr>
        <p:spPr>
          <a:xfrm>
            <a:off x="-15852" y="1587032"/>
            <a:ext cx="12192000" cy="228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fontAlgn="auto">
              <a:lnSpc>
                <a:spcPct val="101099"/>
              </a:lnSpc>
              <a:spcBef>
                <a:spcPts val="95"/>
              </a:spcBef>
              <a:spcAft>
                <a:spcPts val="0"/>
              </a:spcAft>
            </a:pPr>
            <a:r>
              <a:rPr lang="bg-BG" sz="2400" b="1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Microsoft YaHei UI" panose="020B0503020204020204" pitchFamily="34" charset="-122"/>
                <a:cs typeface="Garamond"/>
              </a:rPr>
              <a:t>Продуктите на </a:t>
            </a:r>
            <a:r>
              <a:rPr lang="tr-TR" sz="2400" b="1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Microsoft YaHei UI" panose="020B0503020204020204" pitchFamily="34" charset="-122"/>
                <a:cs typeface="Garamond"/>
              </a:rPr>
              <a:t>One </a:t>
            </a:r>
            <a:r>
              <a:rPr lang="tr-TR" sz="2400" b="1" spc="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Microsoft YaHei UI" panose="020B0503020204020204" pitchFamily="34" charset="-122"/>
                <a:cs typeface="Garamond"/>
              </a:rPr>
              <a:t>More </a:t>
            </a:r>
            <a:r>
              <a:rPr lang="bg-BG" sz="2400" b="1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Microsoft YaHei UI" panose="020B0503020204020204" pitchFamily="34" charset="-122"/>
                <a:cs typeface="Garamond"/>
              </a:rPr>
              <a:t>са на билкова основа и съдържат натурални компоненти. Произвеждат се в Южна Корея и Турция.</a:t>
            </a:r>
          </a:p>
          <a:p>
            <a:pPr marL="12700" marR="5080" fontAlgn="auto">
              <a:lnSpc>
                <a:spcPct val="101099"/>
              </a:lnSpc>
              <a:spcBef>
                <a:spcPts val="95"/>
              </a:spcBef>
              <a:spcAft>
                <a:spcPts val="0"/>
              </a:spcAft>
            </a:pPr>
            <a:r>
              <a:rPr lang="bg-BG" sz="2400" b="1" spc="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Microsoft YaHei UI" panose="020B0503020204020204" pitchFamily="34" charset="-122"/>
                <a:cs typeface="Garamond"/>
              </a:rPr>
              <a:t>Използвайки избирателната пропускливост на кожата ни те попадат в кръвта и така спомагат за поддържането на нашето здравословно състояние</a:t>
            </a:r>
          </a:p>
          <a:p>
            <a:pPr marL="12700" marR="5080" fontAlgn="auto">
              <a:lnSpc>
                <a:spcPct val="101099"/>
              </a:lnSpc>
              <a:spcBef>
                <a:spcPts val="95"/>
              </a:spcBef>
              <a:spcAft>
                <a:spcPts val="0"/>
              </a:spcAft>
            </a:pPr>
            <a:endParaRPr lang="tr-TR" sz="2400" b="1" spc="5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Microsoft YaHei UI" panose="020B0503020204020204" pitchFamily="34" charset="-122"/>
              <a:cs typeface="Garamond"/>
            </a:endParaRPr>
          </a:p>
          <a:p>
            <a:pPr marL="12700" marR="5080" fontAlgn="auto">
              <a:lnSpc>
                <a:spcPct val="101099"/>
              </a:lnSpc>
              <a:spcBef>
                <a:spcPts val="95"/>
              </a:spcBef>
              <a:spcAft>
                <a:spcPts val="0"/>
              </a:spcAft>
            </a:pPr>
            <a:endParaRPr lang="tr-TR" sz="2400" b="1" spc="5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Microsoft YaHei UI" panose="020B0503020204020204" pitchFamily="34" charset="-122"/>
              <a:cs typeface="Garamond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3860645" y="5417181"/>
            <a:ext cx="6096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hlinkClick r:id="rId9"/>
              </a:rPr>
              <a:t>http://www.</a:t>
            </a:r>
            <a:r>
              <a:rPr lang="tr-T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hlinkClick r:id="rId9"/>
              </a:rPr>
              <a:t>onemoresimurgteam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hlinkClick r:id="rId9"/>
              </a:rPr>
              <a:t>.com</a:t>
            </a: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http://www.</a:t>
            </a:r>
            <a:r>
              <a:rPr lang="tr-T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onemoreinternational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.com</a:t>
            </a:r>
          </a:p>
        </p:txBody>
      </p:sp>
      <p:pic>
        <p:nvPicPr>
          <p:cNvPr id="27" name="26 Resim" descr="Resim1.jpg"/>
          <p:cNvPicPr>
            <a:picLocks noChangeAspect="1"/>
          </p:cNvPicPr>
          <p:nvPr/>
        </p:nvPicPr>
        <p:blipFill>
          <a:blip r:embed="rId10" cstate="print"/>
          <a:srcRect l="11385" t="41367" r="70665" b="26168"/>
          <a:stretch>
            <a:fillRect/>
          </a:stretch>
        </p:blipFill>
        <p:spPr>
          <a:xfrm>
            <a:off x="9668624" y="5469521"/>
            <a:ext cx="1232032" cy="1254848"/>
          </a:xfrm>
          <a:prstGeom prst="rect">
            <a:avLst/>
          </a:prstGeom>
        </p:spPr>
      </p:pic>
      <p:pic>
        <p:nvPicPr>
          <p:cNvPr id="28" name="27 Resim" descr="Resim1.jpg"/>
          <p:cNvPicPr>
            <a:picLocks noChangeAspect="1"/>
          </p:cNvPicPr>
          <p:nvPr/>
        </p:nvPicPr>
        <p:blipFill>
          <a:blip r:embed="rId10" cstate="print"/>
          <a:srcRect l="71247" t="42302" r="10637" b="26119"/>
          <a:stretch>
            <a:fillRect/>
          </a:stretch>
        </p:blipFill>
        <p:spPr>
          <a:xfrm>
            <a:off x="10919906" y="5469519"/>
            <a:ext cx="1260911" cy="1237777"/>
          </a:xfrm>
          <a:prstGeom prst="rect">
            <a:avLst/>
          </a:prstGeom>
        </p:spPr>
      </p:pic>
      <p:sp>
        <p:nvSpPr>
          <p:cNvPr id="29" name="TextBox 23"/>
          <p:cNvSpPr txBox="1"/>
          <p:nvPr/>
        </p:nvSpPr>
        <p:spPr>
          <a:xfrm>
            <a:off x="9706672" y="6618417"/>
            <a:ext cx="2483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LADIES &amp; GENTLEMEN</a:t>
            </a:r>
            <a:endParaRPr lang="ru-RU" sz="1400" b="1" dirty="0"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99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3"/>
          <p:cNvSpPr txBox="1"/>
          <p:nvPr/>
        </p:nvSpPr>
        <p:spPr>
          <a:xfrm>
            <a:off x="1457088" y="1606399"/>
            <a:ext cx="97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Основни продукти, подпомагащи здравето:</a:t>
            </a:r>
            <a:endParaRPr lang="ru-RU" sz="3200" b="1" dirty="0"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6" name="Resim Yer Tutucusu 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/>
          <a:srcRect t="-103" b="-296"/>
          <a:stretch/>
        </p:blipFill>
        <p:spPr>
          <a:xfrm>
            <a:off x="399390" y="1578543"/>
            <a:ext cx="1804505" cy="2531445"/>
          </a:xfrm>
          <a:prstGeom prst="rect">
            <a:avLst/>
          </a:prstGeom>
        </p:spPr>
      </p:pic>
      <p:sp>
        <p:nvSpPr>
          <p:cNvPr id="7" name="TextBox 22"/>
          <p:cNvSpPr txBox="1"/>
          <p:nvPr/>
        </p:nvSpPr>
        <p:spPr>
          <a:xfrm>
            <a:off x="304409" y="4095497"/>
            <a:ext cx="19671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Червен Корейски женшен</a:t>
            </a:r>
            <a:endParaRPr lang="tr-TR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Сапонини</a:t>
            </a:r>
            <a:endParaRPr lang="tr-TR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Сребърни йони </a:t>
            </a:r>
            <a:endParaRPr lang="tr-TR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Органичен Германиум</a:t>
            </a:r>
            <a:endParaRPr lang="tr-TR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глюкозамин</a:t>
            </a:r>
            <a:endParaRPr lang="tr-TR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Калций</a:t>
            </a:r>
            <a:endParaRPr lang="tr-TR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Калий</a:t>
            </a:r>
            <a:endParaRPr lang="tr-TR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Магнезий</a:t>
            </a:r>
            <a:endParaRPr lang="tr-TR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endParaRPr lang="tr-TR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endParaRPr lang="tr-TR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endParaRPr lang="ru-RU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8" name="TextBox 26"/>
          <p:cNvSpPr txBox="1"/>
          <p:nvPr/>
        </p:nvSpPr>
        <p:spPr>
          <a:xfrm>
            <a:off x="2836624" y="4108273"/>
            <a:ext cx="1436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Витамин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Б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12 </a:t>
            </a: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Витамин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Б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1 </a:t>
            </a: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Витамин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Б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3 </a:t>
            </a: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Витамин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Б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9</a:t>
            </a: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Витамин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C </a:t>
            </a: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Витамин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E</a:t>
            </a:r>
            <a:endParaRPr lang="ru-RU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9" name="Resim Yer Tutucusu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/>
          <a:srcRect t="165" b="-80"/>
          <a:stretch/>
        </p:blipFill>
        <p:spPr>
          <a:xfrm>
            <a:off x="2380793" y="2296721"/>
            <a:ext cx="2345206" cy="1802344"/>
          </a:xfrm>
          <a:prstGeom prst="rect">
            <a:avLst/>
          </a:prstGeom>
        </p:spPr>
      </p:pic>
      <p:pic>
        <p:nvPicPr>
          <p:cNvPr id="10" name="Resim 2"/>
          <p:cNvPicPr>
            <a:picLocks noChangeAspect="1"/>
          </p:cNvPicPr>
          <p:nvPr/>
        </p:nvPicPr>
        <p:blipFill rotWithShape="1">
          <a:blip r:embed="rId4" cstate="print"/>
          <a:srcRect l="12606" t="40545" r="63929" b="26469"/>
          <a:stretch/>
        </p:blipFill>
        <p:spPr>
          <a:xfrm>
            <a:off x="4899257" y="2310062"/>
            <a:ext cx="2230735" cy="178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26"/>
          <p:cNvSpPr txBox="1"/>
          <p:nvPr/>
        </p:nvSpPr>
        <p:spPr>
          <a:xfrm>
            <a:off x="5308711" y="4145172"/>
            <a:ext cx="1436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Витамин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D3 </a:t>
            </a:r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Витамин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K2</a:t>
            </a: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Витамин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C </a:t>
            </a:r>
          </a:p>
          <a:p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Ma</a:t>
            </a:r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гнезий</a:t>
            </a:r>
            <a:endParaRPr lang="ru-RU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25602" name="Picture 2" descr="Mucizevi Bant Omevia - Omega3 ve Q10 Bandı - Mucizevi Bant One More"/>
          <p:cNvPicPr>
            <a:picLocks noChangeAspect="1" noChangeArrowheads="1"/>
          </p:cNvPicPr>
          <p:nvPr/>
        </p:nvPicPr>
        <p:blipFill>
          <a:blip r:embed="rId5" cstate="print"/>
          <a:srcRect l="16350" t="32160" r="14571" b="2511"/>
          <a:stretch>
            <a:fillRect/>
          </a:stretch>
        </p:blipFill>
        <p:spPr bwMode="auto">
          <a:xfrm>
            <a:off x="7286319" y="2306596"/>
            <a:ext cx="1886552" cy="1784139"/>
          </a:xfrm>
          <a:prstGeom prst="rect">
            <a:avLst/>
          </a:prstGeom>
          <a:noFill/>
        </p:spPr>
      </p:pic>
      <p:sp>
        <p:nvSpPr>
          <p:cNvPr id="13" name="TextBox 26"/>
          <p:cNvSpPr txBox="1"/>
          <p:nvPr/>
        </p:nvSpPr>
        <p:spPr>
          <a:xfrm>
            <a:off x="7527186" y="4160999"/>
            <a:ext cx="2463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Омега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3 </a:t>
            </a: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Коензим</a:t>
            </a:r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 Q 10</a:t>
            </a:r>
          </a:p>
          <a:p>
            <a:r>
              <a:rPr lang="tr-TR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DHEA </a:t>
            </a: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Прегненалон</a:t>
            </a:r>
            <a:endParaRPr lang="ru-RU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4" name="TextBox 31"/>
          <p:cNvSpPr txBox="1"/>
          <p:nvPr/>
        </p:nvSpPr>
        <p:spPr>
          <a:xfrm>
            <a:off x="9922299" y="4198626"/>
            <a:ext cx="2268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Мелатонин</a:t>
            </a:r>
            <a:endParaRPr lang="tr-TR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Масло от лавандула</a:t>
            </a:r>
            <a:endParaRPr lang="tr-TR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  <a:p>
            <a:r>
              <a:rPr lang="bg-BG" sz="1400" dirty="0">
                <a:latin typeface="Comic Sans MS" pitchFamily="66" charset="0"/>
                <a:ea typeface="Roboto" panose="02000000000000000000" pitchFamily="2" charset="0"/>
                <a:cs typeface="Open Sans" panose="020B0606030504020204" pitchFamily="34" charset="0"/>
              </a:rPr>
              <a:t>Масло от роза</a:t>
            </a:r>
            <a:endParaRPr lang="ru-RU" sz="1400" dirty="0">
              <a:latin typeface="Comic Sans MS" pitchFamily="66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9345040" y="2319687"/>
            <a:ext cx="2272653" cy="18095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>
              <a:latin typeface="Comic Sans MS" pitchFamily="66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158816" y="999002"/>
            <a:ext cx="8941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Допълнителни продукти за здравето</a:t>
            </a:r>
            <a:endParaRPr lang="ru-RU" sz="3200" b="1" dirty="0"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26626" name="Picture 2" descr="One More International panosundaki P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395" y="1799412"/>
            <a:ext cx="4064356" cy="212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Dikdörtgen 8"/>
          <p:cNvSpPr/>
          <p:nvPr/>
        </p:nvSpPr>
        <p:spPr>
          <a:xfrm>
            <a:off x="884269" y="3715222"/>
            <a:ext cx="31102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Гуарана</a:t>
            </a:r>
            <a:endParaRPr lang="tr-TR" sz="2000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sz="2000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Гарциния</a:t>
            </a:r>
            <a:endParaRPr lang="tr-TR" sz="2000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sz="2000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Зелен чай</a:t>
            </a:r>
            <a:endParaRPr lang="tr-TR" sz="2000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sz="2000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Спирулина</a:t>
            </a:r>
            <a:endParaRPr lang="tr-TR" sz="2000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sz="2000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джинджифил</a:t>
            </a:r>
            <a:endParaRPr lang="tr-TR" sz="2000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tr-TR" sz="2000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L-</a:t>
            </a:r>
            <a:r>
              <a:rPr lang="bg-BG" sz="2000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карнитин</a:t>
            </a:r>
            <a:endParaRPr lang="tr-TR" sz="2000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sz="2000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Палмитойл</a:t>
            </a:r>
          </a:p>
          <a:p>
            <a:r>
              <a:rPr lang="tr-TR" sz="2000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</a:t>
            </a:r>
            <a:r>
              <a:rPr lang="bg-BG" sz="2000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рипептиди</a:t>
            </a:r>
            <a:r>
              <a:rPr lang="tr-TR" sz="2000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>
            <a:off x="8683695" y="551289"/>
            <a:ext cx="236104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SORNIE </a:t>
            </a:r>
            <a:r>
              <a:rPr lang="bg-BG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пластир</a:t>
            </a:r>
            <a:endParaRPr lang="tr-T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endParaRPr lang="tr-TR" sz="1600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КОЛАГЕН</a:t>
            </a:r>
            <a:endParaRPr lang="tr-TR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Хидролизиран кератин</a:t>
            </a:r>
            <a:endParaRPr lang="tr-TR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Морски Водорасли</a:t>
            </a:r>
            <a:endParaRPr lang="tr-TR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Коензим </a:t>
            </a:r>
            <a:r>
              <a:rPr lang="tr-TR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Q 10</a:t>
            </a: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Витамин</a:t>
            </a:r>
            <a:r>
              <a:rPr lang="tr-TR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E</a:t>
            </a: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Акациев мед</a:t>
            </a:r>
            <a:endParaRPr lang="tr-TR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endParaRPr lang="tr-TR" sz="1600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tr-T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SORNIE </a:t>
            </a:r>
            <a:r>
              <a:rPr lang="bg-BG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маска</a:t>
            </a:r>
            <a:endParaRPr lang="tr-T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endParaRPr lang="tr-TR" sz="1600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Алое Вера</a:t>
            </a:r>
            <a:endParaRPr lang="tr-TR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Хиалуронова киселина </a:t>
            </a: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Лецитин</a:t>
            </a: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Ретинол</a:t>
            </a:r>
            <a:r>
              <a:rPr lang="tr-TR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A</a:t>
            </a: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Жинсенг</a:t>
            </a:r>
            <a:endParaRPr lang="tr-TR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Колаген</a:t>
            </a:r>
            <a:endParaRPr lang="tr-TR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пептиди</a:t>
            </a:r>
            <a:endParaRPr lang="tr-TR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bg-BG" b="1" dirty="0">
                <a:latin typeface="Garamond" panose="02020404030301010803" pitchFamily="18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Органични масла</a:t>
            </a:r>
            <a:endParaRPr lang="tr-TR" b="1" dirty="0">
              <a:latin typeface="Garamond" panose="02020404030301010803" pitchFamily="18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13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77" y="1584044"/>
            <a:ext cx="3412337" cy="4373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9661" t="36141" r="29441" b="12982"/>
          <a:stretch/>
        </p:blipFill>
        <p:spPr bwMode="auto">
          <a:xfrm>
            <a:off x="0" y="2034987"/>
            <a:ext cx="5298831" cy="421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9669" t="25965" r="29145" b="24210"/>
          <a:stretch/>
        </p:blipFill>
        <p:spPr bwMode="auto">
          <a:xfrm>
            <a:off x="5216769" y="2034986"/>
            <a:ext cx="5756031" cy="421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23"/>
          <p:cNvSpPr txBox="1"/>
          <p:nvPr/>
        </p:nvSpPr>
        <p:spPr>
          <a:xfrm>
            <a:off x="1496727" y="1382425"/>
            <a:ext cx="8941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>
                <a:latin typeface="Garamond" panose="02020404030301010803" pitchFamily="18" charset="0"/>
                <a:ea typeface="Roboto" panose="02000000000000000000" pitchFamily="2" charset="0"/>
                <a:cs typeface="Open Sans" panose="020B0606030504020204" pitchFamily="34" charset="0"/>
              </a:rPr>
              <a:t>Специализирани продукти за здравето</a:t>
            </a:r>
            <a:endParaRPr lang="ru-RU" sz="3200" b="1" dirty="0">
              <a:latin typeface="Garamond" panose="02020404030301010803" pitchFamily="18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36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4477</TotalTime>
  <Words>1326</Words>
  <Application>Microsoft Macintosh PowerPoint</Application>
  <PresentationFormat>Geniş ekran</PresentationFormat>
  <Paragraphs>310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40" baseType="lpstr">
      <vt:lpstr>Arial</vt:lpstr>
      <vt:lpstr>Arial Black</vt:lpstr>
      <vt:lpstr>Baskerville</vt:lpstr>
      <vt:lpstr>Baskerville Old Face</vt:lpstr>
      <vt:lpstr>Calibri</vt:lpstr>
      <vt:lpstr>Calibri Light</vt:lpstr>
      <vt:lpstr>Cambria</vt:lpstr>
      <vt:lpstr>Comic Sans MS</vt:lpstr>
      <vt:lpstr>Garamond</vt:lpstr>
      <vt:lpstr>Wingdings</vt:lpstr>
      <vt:lpstr>Office Teması</vt:lpstr>
      <vt:lpstr>PowerPoint Sunusu</vt:lpstr>
      <vt:lpstr>PowerPoint Sunusu</vt:lpstr>
      <vt:lpstr>PowerPoint Sunusu</vt:lpstr>
      <vt:lpstr>      Сектора, който обслужваме е   WELLNESS     ( Illness – Wellness )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ЗА ДА МОЖЕ ДА ПОЛУЧИТЕ ГОРЕПОСОЧЕНИТЕ ПРИХОДИ  ТРЯБВА ДА УЧАСТВАТЕ В ДЕЙНОСТИТЕ ОТБЕЛЯЗАНИ ОТЛЯВО      </vt:lpstr>
      <vt:lpstr>Резервирайте своето място до 31.10.2021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lenovo</dc:creator>
  <cp:lastModifiedBy>milyoner dilsad</cp:lastModifiedBy>
  <cp:revision>254</cp:revision>
  <dcterms:created xsi:type="dcterms:W3CDTF">2020-11-23T16:49:22Z</dcterms:created>
  <dcterms:modified xsi:type="dcterms:W3CDTF">2021-11-01T18:01:23Z</dcterms:modified>
</cp:coreProperties>
</file>